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jpg" ContentType="image/jpeg"/>
  <Default Extension="mp4" ContentType="video/mp4"/>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2.xml" ContentType="application/vnd.openxmlformats-officedocument.theme+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theme/theme3.xml" ContentType="application/vnd.openxmlformats-officedocument.theme+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theme/theme4.xml" ContentType="application/vnd.openxmlformats-officedocument.theme+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theme/theme5.xml" ContentType="application/vnd.openxmlformats-officedocument.theme+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theme/theme6.xml" ContentType="application/vnd.openxmlformats-officedocument.theme+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4"/>
    <p:sldMasterId id="2147483774" r:id="rId5"/>
    <p:sldMasterId id="2147483789" r:id="rId6"/>
    <p:sldMasterId id="2147483820" r:id="rId7"/>
    <p:sldMasterId id="2147483850" r:id="rId8"/>
    <p:sldMasterId id="2147483872" r:id="rId9"/>
    <p:sldMasterId id="2147483892" r:id="rId10"/>
  </p:sldMasterIdLst>
  <p:notesMasterIdLst>
    <p:notesMasterId r:id="rId36"/>
  </p:notesMasterIdLst>
  <p:sldIdLst>
    <p:sldId id="642" r:id="rId11"/>
    <p:sldId id="643" r:id="rId12"/>
    <p:sldId id="644" r:id="rId13"/>
    <p:sldId id="645" r:id="rId14"/>
    <p:sldId id="646" r:id="rId15"/>
    <p:sldId id="256" r:id="rId16"/>
    <p:sldId id="556" r:id="rId17"/>
    <p:sldId id="633" r:id="rId18"/>
    <p:sldId id="626" r:id="rId19"/>
    <p:sldId id="627" r:id="rId20"/>
    <p:sldId id="628" r:id="rId21"/>
    <p:sldId id="629" r:id="rId22"/>
    <p:sldId id="630" r:id="rId23"/>
    <p:sldId id="631" r:id="rId24"/>
    <p:sldId id="632" r:id="rId25"/>
    <p:sldId id="636" r:id="rId26"/>
    <p:sldId id="635" r:id="rId27"/>
    <p:sldId id="637" r:id="rId28"/>
    <p:sldId id="640" r:id="rId29"/>
    <p:sldId id="638" r:id="rId30"/>
    <p:sldId id="639" r:id="rId31"/>
    <p:sldId id="641" r:id="rId32"/>
    <p:sldId id="624" r:id="rId33"/>
    <p:sldId id="634" r:id="rId34"/>
    <p:sldId id="604" r:id="rId35"/>
  </p:sldIdLst>
  <p:sldSz cx="12192000" cy="6858000"/>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459D886A-321C-4BF7-A1C3-C9619CA0DC2C}">
          <p14:sldIdLst>
            <p14:sldId id="642"/>
            <p14:sldId id="643"/>
            <p14:sldId id="644"/>
            <p14:sldId id="645"/>
            <p14:sldId id="646"/>
            <p14:sldId id="256"/>
            <p14:sldId id="556"/>
            <p14:sldId id="633"/>
            <p14:sldId id="626"/>
            <p14:sldId id="627"/>
            <p14:sldId id="628"/>
            <p14:sldId id="629"/>
            <p14:sldId id="630"/>
            <p14:sldId id="631"/>
            <p14:sldId id="632"/>
          </p14:sldIdLst>
        </p14:section>
        <p14:section name="Presentation" id="{6ECFEE84-0763-4195-A954-1A6BD7FD1EFF}">
          <p14:sldIdLst>
            <p14:sldId id="636"/>
            <p14:sldId id="635"/>
            <p14:sldId id="637"/>
            <p14:sldId id="640"/>
            <p14:sldId id="638"/>
            <p14:sldId id="639"/>
            <p14:sldId id="641"/>
            <p14:sldId id="624"/>
            <p14:sldId id="634"/>
          </p14:sldIdLst>
        </p14:section>
        <p14:section name="Exit" id="{26D33BE0-B19C-465D-8801-1598009CC099}">
          <p14:sldIdLst>
            <p14:sldId id="604"/>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onah Sterling" initials="JS" lastIdx="1" clrIdx="0">
    <p:extLst>
      <p:ext uri="{19B8F6BF-5375-455C-9EA6-DF929625EA0E}">
        <p15:presenceInfo xmlns:p15="http://schemas.microsoft.com/office/powerpoint/2012/main" userId="S-1-5-21-2127521184-1604012920-1887927527-743303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2C6"/>
    <a:srgbClr val="000000"/>
    <a:srgbClr val="19396C"/>
    <a:srgbClr val="262B2E"/>
    <a:srgbClr val="081C23"/>
    <a:srgbClr val="F15A29"/>
    <a:srgbClr val="92D050"/>
    <a:srgbClr val="AC75D5"/>
    <a:srgbClr val="7F498F"/>
    <a:srgbClr val="D5B8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106" autoAdjust="0"/>
    <p:restoredTop sz="68559" autoAdjust="0"/>
  </p:normalViewPr>
  <p:slideViewPr>
    <p:cSldViewPr snapToGrid="0">
      <p:cViewPr varScale="1">
        <p:scale>
          <a:sx n="80" d="100"/>
          <a:sy n="80" d="100"/>
        </p:scale>
        <p:origin x="1648" y="60"/>
      </p:cViewPr>
      <p:guideLst/>
    </p:cSldViewPr>
  </p:slideViewPr>
  <p:outlineViewPr>
    <p:cViewPr>
      <p:scale>
        <a:sx n="33" d="100"/>
        <a:sy n="33" d="100"/>
      </p:scale>
      <p:origin x="0" y="-4948"/>
    </p:cViewPr>
  </p:outlineViewPr>
  <p:notesTextViewPr>
    <p:cViewPr>
      <p:scale>
        <a:sx n="3" d="2"/>
        <a:sy n="3" d="2"/>
      </p:scale>
      <p:origin x="0" y="0"/>
    </p:cViewPr>
  </p:notesTextViewPr>
  <p:sorterViewPr>
    <p:cViewPr>
      <p:scale>
        <a:sx n="61" d="100"/>
        <a:sy n="61"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3.xml"/><Relationship Id="rId18" Type="http://schemas.openxmlformats.org/officeDocument/2006/relationships/slide" Target="slides/slide8.xml"/><Relationship Id="rId26" Type="http://schemas.openxmlformats.org/officeDocument/2006/relationships/slide" Target="slides/slide16.xml"/><Relationship Id="rId39"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1.xml"/><Relationship Id="rId34" Type="http://schemas.openxmlformats.org/officeDocument/2006/relationships/slide" Target="slides/slide24.xml"/><Relationship Id="rId42" Type="http://schemas.microsoft.com/office/2015/10/relationships/revisionInfo" Target="revisionInfo.xml"/><Relationship Id="rId7" Type="http://schemas.openxmlformats.org/officeDocument/2006/relationships/slideMaster" Target="slideMasters/slideMaster4.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slide" Target="slides/slide15.xml"/><Relationship Id="rId33" Type="http://schemas.openxmlformats.org/officeDocument/2006/relationships/slide" Target="slides/slide23.xml"/><Relationship Id="rId38"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6.xml"/><Relationship Id="rId20" Type="http://schemas.openxmlformats.org/officeDocument/2006/relationships/slide" Target="slides/slide10.xml"/><Relationship Id="rId29" Type="http://schemas.openxmlformats.org/officeDocument/2006/relationships/slide" Target="slides/slide19.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1.xml"/><Relationship Id="rId24" Type="http://schemas.openxmlformats.org/officeDocument/2006/relationships/slide" Target="slides/slide14.xml"/><Relationship Id="rId32" Type="http://schemas.openxmlformats.org/officeDocument/2006/relationships/slide" Target="slides/slide22.xml"/><Relationship Id="rId37" Type="http://schemas.openxmlformats.org/officeDocument/2006/relationships/commentAuthors" Target="commentAuthors.xml"/><Relationship Id="rId40"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5.xml"/><Relationship Id="rId23" Type="http://schemas.openxmlformats.org/officeDocument/2006/relationships/slide" Target="slides/slide13.xml"/><Relationship Id="rId28" Type="http://schemas.openxmlformats.org/officeDocument/2006/relationships/slide" Target="slides/slide18.xml"/><Relationship Id="rId36" Type="http://schemas.openxmlformats.org/officeDocument/2006/relationships/notesMaster" Target="notesMasters/notesMaster1.xml"/><Relationship Id="rId10" Type="http://schemas.openxmlformats.org/officeDocument/2006/relationships/slideMaster" Target="slideMasters/slideMaster7.xml"/><Relationship Id="rId19" Type="http://schemas.openxmlformats.org/officeDocument/2006/relationships/slide" Target="slides/slide9.xml"/><Relationship Id="rId31" Type="http://schemas.openxmlformats.org/officeDocument/2006/relationships/slide" Target="slides/slide21.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4.xml"/><Relationship Id="rId22" Type="http://schemas.openxmlformats.org/officeDocument/2006/relationships/slide" Target="slides/slide12.xml"/><Relationship Id="rId27" Type="http://schemas.openxmlformats.org/officeDocument/2006/relationships/slide" Target="slides/slide17.xml"/><Relationship Id="rId30" Type="http://schemas.openxmlformats.org/officeDocument/2006/relationships/slide" Target="slides/slide20.xml"/><Relationship Id="rId35" Type="http://schemas.openxmlformats.org/officeDocument/2006/relationships/slide" Target="slides/slide25.xml"/></Relationships>
</file>

<file path=ppt/media/hdphoto1.wdp>
</file>

<file path=ppt/media/image1.png>
</file>

<file path=ppt/media/image10.jpg>
</file>

<file path=ppt/media/image11.png>
</file>

<file path=ppt/media/image12.png>
</file>

<file path=ppt/media/image14.png>
</file>

<file path=ppt/media/image15.png>
</file>

<file path=ppt/media/image16.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g>
</file>

<file path=ppt/media/image32.png>
</file>

<file path=ppt/media/image33.jpeg>
</file>

<file path=ppt/media/image34.png>
</file>

<file path=ppt/media/image35.jpg>
</file>

<file path=ppt/media/image36.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9EB326D8-4C38-4835-91AB-B79CDC0B07B3}" type="datetimeFigureOut">
              <a:rPr lang="en-US" smtClean="0"/>
              <a:t>4/18/2017</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2C52CFDC-D2D5-4B9F-BA75-89F771E01AEB}" type="slidenum">
              <a:rPr lang="en-US" smtClean="0"/>
              <a:t>‹#›</a:t>
            </a:fld>
            <a:endParaRPr lang="en-US"/>
          </a:p>
        </p:txBody>
      </p:sp>
    </p:spTree>
    <p:extLst>
      <p:ext uri="{BB962C8B-B14F-4D97-AF65-F5344CB8AC3E}">
        <p14:creationId xmlns:p14="http://schemas.microsoft.com/office/powerpoint/2010/main" val="32821078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azure.microsoft.com/en-us/regions/services/" TargetMode="External"/><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6</a:t>
            </a:fld>
            <a:endParaRPr lang="en-US"/>
          </a:p>
        </p:txBody>
      </p:sp>
    </p:spTree>
    <p:extLst>
      <p:ext uri="{BB962C8B-B14F-4D97-AF65-F5344CB8AC3E}">
        <p14:creationId xmlns:p14="http://schemas.microsoft.com/office/powerpoint/2010/main" val="27729518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15</a:t>
            </a:fld>
            <a:endParaRPr lang="en-US"/>
          </a:p>
        </p:txBody>
      </p:sp>
    </p:spTree>
    <p:extLst>
      <p:ext uri="{BB962C8B-B14F-4D97-AF65-F5344CB8AC3E}">
        <p14:creationId xmlns:p14="http://schemas.microsoft.com/office/powerpoint/2010/main" val="17785804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what we think of when we hear the word “Datacenter”</a:t>
            </a:r>
            <a:endParaRPr lang="fr-CA" dirty="0"/>
          </a:p>
        </p:txBody>
      </p:sp>
      <p:sp>
        <p:nvSpPr>
          <p:cNvPr id="4" name="Slide Number Placeholder 3"/>
          <p:cNvSpPr>
            <a:spLocks noGrp="1"/>
          </p:cNvSpPr>
          <p:nvPr>
            <p:ph type="sldNum" sz="quarter" idx="10"/>
          </p:nvPr>
        </p:nvSpPr>
        <p:spPr/>
        <p:txBody>
          <a:bodyPr/>
          <a:lstStyle/>
          <a:p>
            <a:fld id="{2C52CFDC-D2D5-4B9F-BA75-89F771E01AEB}" type="slidenum">
              <a:rPr lang="en-US" smtClean="0"/>
              <a:t>18</a:t>
            </a:fld>
            <a:endParaRPr lang="en-US"/>
          </a:p>
        </p:txBody>
      </p:sp>
    </p:spTree>
    <p:extLst>
      <p:ext uri="{BB962C8B-B14F-4D97-AF65-F5344CB8AC3E}">
        <p14:creationId xmlns:p14="http://schemas.microsoft.com/office/powerpoint/2010/main" val="10608489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400" kern="1200" dirty="0">
                <a:solidFill>
                  <a:schemeClr val="tx1"/>
                </a:solidFill>
                <a:effectLst/>
                <a:latin typeface="+mn-lt"/>
                <a:ea typeface="+mn-ea"/>
                <a:cs typeface="+mn-cs"/>
              </a:rPr>
              <a:t>At the core of Azure is its global infrastructure that spans 38 regions worldwide. We have the largest footprint of any cloud provider. </a:t>
            </a:r>
          </a:p>
          <a:p>
            <a:pPr lvl="0"/>
            <a:endParaRPr lang="en-US" sz="1400" dirty="0"/>
          </a:p>
          <a:p>
            <a:r>
              <a:rPr lang="en-US" sz="1400" dirty="0"/>
              <a:t>https://azure.microsoft.com/en-us/regions/</a:t>
            </a:r>
          </a:p>
          <a:p>
            <a:endParaRPr lang="en-US" sz="1400" dirty="0"/>
          </a:p>
          <a:p>
            <a:r>
              <a:rPr lang="en-US" sz="1200" u="sng" kern="1200" dirty="0">
                <a:solidFill>
                  <a:schemeClr val="tx1"/>
                </a:solidFill>
                <a:effectLst/>
                <a:latin typeface="+mn-lt"/>
                <a:ea typeface="+mn-ea"/>
                <a:cs typeface="+mn-cs"/>
                <a:hlinkClick r:id="rId3"/>
              </a:rPr>
              <a:t>https://azure.microsoft.com/en-us/regions/services/</a:t>
            </a:r>
            <a:r>
              <a:rPr lang="en-US" sz="1200" kern="1200" dirty="0">
                <a:solidFill>
                  <a:schemeClr val="tx1"/>
                </a:solidFill>
                <a:effectLst/>
                <a:latin typeface="+mn-lt"/>
                <a:ea typeface="+mn-ea"/>
                <a:cs typeface="+mn-cs"/>
              </a:rPr>
              <a:t> </a:t>
            </a:r>
            <a:endParaRPr lang="en-US" sz="1400"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01EFE40D-E08A-464F-96D6-CEB0B2DD69B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240767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kids will probably hold a very different images of what a data center is. Microsoft Research is actively working on new approaches to bring resources online with more agility and proximity.</a:t>
            </a:r>
            <a:endParaRPr lang="fr-CA" dirty="0"/>
          </a:p>
        </p:txBody>
      </p:sp>
      <p:sp>
        <p:nvSpPr>
          <p:cNvPr id="4" name="Slide Number Placeholder 3"/>
          <p:cNvSpPr>
            <a:spLocks noGrp="1"/>
          </p:cNvSpPr>
          <p:nvPr>
            <p:ph type="sldNum" sz="quarter" idx="10"/>
          </p:nvPr>
        </p:nvSpPr>
        <p:spPr/>
        <p:txBody>
          <a:bodyPr/>
          <a:lstStyle/>
          <a:p>
            <a:fld id="{2C52CFDC-D2D5-4B9F-BA75-89F771E01AEB}" type="slidenum">
              <a:rPr lang="en-US" smtClean="0"/>
              <a:t>20</a:t>
            </a:fld>
            <a:endParaRPr lang="en-US"/>
          </a:p>
        </p:txBody>
      </p:sp>
    </p:spTree>
    <p:extLst>
      <p:ext uri="{BB962C8B-B14F-4D97-AF65-F5344CB8AC3E}">
        <p14:creationId xmlns:p14="http://schemas.microsoft.com/office/powerpoint/2010/main" val="277998574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Con’t</a:t>
            </a:r>
            <a:r>
              <a:rPr lang="en-US" dirty="0"/>
              <a:t> </a:t>
            </a:r>
            <a:endParaRPr lang="fr-CA" dirty="0"/>
          </a:p>
        </p:txBody>
      </p:sp>
      <p:sp>
        <p:nvSpPr>
          <p:cNvPr id="4" name="Slide Number Placeholder 3"/>
          <p:cNvSpPr>
            <a:spLocks noGrp="1"/>
          </p:cNvSpPr>
          <p:nvPr>
            <p:ph type="sldNum" sz="quarter" idx="10"/>
          </p:nvPr>
        </p:nvSpPr>
        <p:spPr/>
        <p:txBody>
          <a:bodyPr/>
          <a:lstStyle/>
          <a:p>
            <a:fld id="{2C52CFDC-D2D5-4B9F-BA75-89F771E01AEB}" type="slidenum">
              <a:rPr lang="en-US" smtClean="0"/>
              <a:t>21</a:t>
            </a:fld>
            <a:endParaRPr lang="en-US"/>
          </a:p>
        </p:txBody>
      </p:sp>
    </p:spTree>
    <p:extLst>
      <p:ext uri="{BB962C8B-B14F-4D97-AF65-F5344CB8AC3E}">
        <p14:creationId xmlns:p14="http://schemas.microsoft.com/office/powerpoint/2010/main" val="9088425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Azure isn’t about Windows, its about enabling you to achieve more. Microsoft is undergoing a tremendous transformation and Linux/ Open Source Software is part of it. In a second we will dive in and I want you to remember that Microsoft is now the number contributor to OSS on GitHub and that some of the offered services are built and operated on Linux.</a:t>
            </a:r>
          </a:p>
          <a:p>
            <a:endParaRPr lang="en-US" dirty="0"/>
          </a:p>
          <a:p>
            <a:r>
              <a:rPr lang="en-US" dirty="0"/>
              <a:t>One of these services is the Azure SDN (Software Defined Network)</a:t>
            </a:r>
          </a:p>
          <a:p>
            <a:r>
              <a:rPr lang="fr-CA" dirty="0"/>
              <a:t>http://www.datacenterdynamics.com/content-tracks/servers-storage/microsoft-runs-azure-networking-on-linux/94837.fullarticle</a:t>
            </a:r>
          </a:p>
          <a:p>
            <a:endParaRPr lang="en-US" dirty="0"/>
          </a:p>
          <a:p>
            <a:r>
              <a:rPr lang="en-US" dirty="0">
                <a:effectLst/>
              </a:rPr>
              <a:t>Azure cloud uses Linux to handle data center networking - in a specialized software component developed by Microsoft to run </a:t>
            </a:r>
            <a:r>
              <a:rPr lang="en-US" dirty="0" err="1">
                <a:effectLst/>
              </a:rPr>
              <a:t>conectivity</a:t>
            </a:r>
            <a:r>
              <a:rPr lang="en-US" dirty="0">
                <a:effectLst/>
              </a:rPr>
              <a:t> within its cloud operating system, along lines set out by the Open Compute Project.</a:t>
            </a:r>
            <a:endParaRPr lang="fr-CA" dirty="0"/>
          </a:p>
          <a:p>
            <a:endParaRPr lang="en-US" dirty="0"/>
          </a:p>
          <a:p>
            <a:endParaRPr lang="fr-CA" dirty="0"/>
          </a:p>
        </p:txBody>
      </p:sp>
      <p:sp>
        <p:nvSpPr>
          <p:cNvPr id="4" name="Slide Number Placeholder 3"/>
          <p:cNvSpPr>
            <a:spLocks noGrp="1"/>
          </p:cNvSpPr>
          <p:nvPr>
            <p:ph type="sldNum" sz="quarter" idx="10"/>
          </p:nvPr>
        </p:nvSpPr>
        <p:spPr/>
        <p:txBody>
          <a:bodyPr/>
          <a:lstStyle/>
          <a:p>
            <a:fld id="{2C52CFDC-D2D5-4B9F-BA75-89F771E01AEB}" type="slidenum">
              <a:rPr lang="en-US" smtClean="0"/>
              <a:t>22</a:t>
            </a:fld>
            <a:endParaRPr lang="en-US"/>
          </a:p>
        </p:txBody>
      </p:sp>
    </p:spTree>
    <p:extLst>
      <p:ext uri="{BB962C8B-B14F-4D97-AF65-F5344CB8AC3E}">
        <p14:creationId xmlns:p14="http://schemas.microsoft.com/office/powerpoint/2010/main" val="399058761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Azure services support a multitude of scenarios from Infrastructure to platform services and extends your existing environments through various interconnectivity options. In today’s world, the level of sophistication required to innovate and compete requires us to be agile and adjust to a rapidly changing landscape. The cloud-only approach doesn’t work well for every scenario. Think about </a:t>
            </a:r>
            <a:r>
              <a:rPr lang="en-US" dirty="0" err="1"/>
              <a:t>IoT</a:t>
            </a:r>
            <a:r>
              <a:rPr lang="en-US" dirty="0"/>
              <a:t> and business critical workloads that drive delay sensitive manufacturing processes. Success comes from taking a hybrid approach and leveraging the cloud where it makes sense.</a:t>
            </a:r>
            <a:endParaRPr lang="fr-CA" dirty="0"/>
          </a:p>
        </p:txBody>
      </p:sp>
      <p:sp>
        <p:nvSpPr>
          <p:cNvPr id="4" name="Slide Number Placeholder 3"/>
          <p:cNvSpPr>
            <a:spLocks noGrp="1"/>
          </p:cNvSpPr>
          <p:nvPr>
            <p:ph type="sldNum" sz="quarter" idx="10"/>
          </p:nvPr>
        </p:nvSpPr>
        <p:spPr/>
        <p:txBody>
          <a:bodyPr/>
          <a:lstStyle/>
          <a:p>
            <a:fld id="{2C52CFDC-D2D5-4B9F-BA75-89F771E01AEB}" type="slidenum">
              <a:rPr lang="en-US" smtClean="0"/>
              <a:t>23</a:t>
            </a:fld>
            <a:endParaRPr lang="en-US"/>
          </a:p>
        </p:txBody>
      </p:sp>
    </p:spTree>
    <p:extLst>
      <p:ext uri="{BB962C8B-B14F-4D97-AF65-F5344CB8AC3E}">
        <p14:creationId xmlns:p14="http://schemas.microsoft.com/office/powerpoint/2010/main" val="401401180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Walk through the different sections, support tickets, azure market place, resource groups….</a:t>
            </a:r>
          </a:p>
        </p:txBody>
      </p:sp>
      <p:sp>
        <p:nvSpPr>
          <p:cNvPr id="4" name="Slide Number Placeholder 3"/>
          <p:cNvSpPr>
            <a:spLocks noGrp="1"/>
          </p:cNvSpPr>
          <p:nvPr>
            <p:ph type="sldNum" sz="quarter" idx="10"/>
          </p:nvPr>
        </p:nvSpPr>
        <p:spPr/>
        <p:txBody>
          <a:bodyPr/>
          <a:lstStyle/>
          <a:p>
            <a:fld id="{2C52CFDC-D2D5-4B9F-BA75-89F771E01AEB}" type="slidenum">
              <a:rPr lang="en-US" smtClean="0"/>
              <a:t>24</a:t>
            </a:fld>
            <a:endParaRPr lang="en-US"/>
          </a:p>
        </p:txBody>
      </p:sp>
    </p:spTree>
    <p:extLst>
      <p:ext uri="{BB962C8B-B14F-4D97-AF65-F5344CB8AC3E}">
        <p14:creationId xmlns:p14="http://schemas.microsoft.com/office/powerpoint/2010/main" val="6515983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CA" dirty="0"/>
          </a:p>
        </p:txBody>
      </p:sp>
      <p:sp>
        <p:nvSpPr>
          <p:cNvPr id="4" name="Slide Number Placeholder 3"/>
          <p:cNvSpPr>
            <a:spLocks noGrp="1"/>
          </p:cNvSpPr>
          <p:nvPr>
            <p:ph type="sldNum" sz="quarter" idx="10"/>
          </p:nvPr>
        </p:nvSpPr>
        <p:spPr/>
        <p:txBody>
          <a:bodyPr/>
          <a:lstStyle/>
          <a:p>
            <a:fld id="{2C52CFDC-D2D5-4B9F-BA75-89F771E01AEB}" type="slidenum">
              <a:rPr lang="en-US" smtClean="0"/>
              <a:t>25</a:t>
            </a:fld>
            <a:endParaRPr lang="en-US"/>
          </a:p>
        </p:txBody>
      </p:sp>
    </p:spTree>
    <p:extLst>
      <p:ext uri="{BB962C8B-B14F-4D97-AF65-F5344CB8AC3E}">
        <p14:creationId xmlns:p14="http://schemas.microsoft.com/office/powerpoint/2010/main" val="889787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7</a:t>
            </a:fld>
            <a:endParaRPr lang="en-US"/>
          </a:p>
        </p:txBody>
      </p:sp>
    </p:spTree>
    <p:extLst>
      <p:ext uri="{BB962C8B-B14F-4D97-AF65-F5344CB8AC3E}">
        <p14:creationId xmlns:p14="http://schemas.microsoft.com/office/powerpoint/2010/main" val="4419158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8</a:t>
            </a:fld>
            <a:endParaRPr lang="en-US"/>
          </a:p>
        </p:txBody>
      </p:sp>
    </p:spTree>
    <p:extLst>
      <p:ext uri="{BB962C8B-B14F-4D97-AF65-F5344CB8AC3E}">
        <p14:creationId xmlns:p14="http://schemas.microsoft.com/office/powerpoint/2010/main" val="6799512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9</a:t>
            </a:fld>
            <a:endParaRPr lang="en-US"/>
          </a:p>
        </p:txBody>
      </p:sp>
    </p:spTree>
    <p:extLst>
      <p:ext uri="{BB962C8B-B14F-4D97-AF65-F5344CB8AC3E}">
        <p14:creationId xmlns:p14="http://schemas.microsoft.com/office/powerpoint/2010/main" val="42900725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10</a:t>
            </a:fld>
            <a:endParaRPr lang="en-US"/>
          </a:p>
        </p:txBody>
      </p:sp>
    </p:spTree>
    <p:extLst>
      <p:ext uri="{BB962C8B-B14F-4D97-AF65-F5344CB8AC3E}">
        <p14:creationId xmlns:p14="http://schemas.microsoft.com/office/powerpoint/2010/main" val="10554481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11</a:t>
            </a:fld>
            <a:endParaRPr lang="en-US"/>
          </a:p>
        </p:txBody>
      </p:sp>
    </p:spTree>
    <p:extLst>
      <p:ext uri="{BB962C8B-B14F-4D97-AF65-F5344CB8AC3E}">
        <p14:creationId xmlns:p14="http://schemas.microsoft.com/office/powerpoint/2010/main" val="12850430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CA" sz="1200" b="1" dirty="0"/>
              <a:t>pizza all </a:t>
            </a:r>
            <a:r>
              <a:rPr lang="fr-CA" sz="1200" b="1" dirty="0" err="1"/>
              <a:t>dressed</a:t>
            </a:r>
            <a:r>
              <a:rPr lang="fr-CA" sz="1200" b="1" dirty="0"/>
              <a:t> et végé, gracieuseté de Microsoft</a:t>
            </a:r>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12</a:t>
            </a:fld>
            <a:endParaRPr lang="en-US"/>
          </a:p>
        </p:txBody>
      </p:sp>
    </p:spTree>
    <p:extLst>
      <p:ext uri="{BB962C8B-B14F-4D97-AF65-F5344CB8AC3E}">
        <p14:creationId xmlns:p14="http://schemas.microsoft.com/office/powerpoint/2010/main" val="41494646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13</a:t>
            </a:fld>
            <a:endParaRPr lang="en-US"/>
          </a:p>
        </p:txBody>
      </p:sp>
    </p:spTree>
    <p:extLst>
      <p:ext uri="{BB962C8B-B14F-4D97-AF65-F5344CB8AC3E}">
        <p14:creationId xmlns:p14="http://schemas.microsoft.com/office/powerpoint/2010/main" val="37274514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14</a:t>
            </a:fld>
            <a:endParaRPr lang="en-US"/>
          </a:p>
        </p:txBody>
      </p:sp>
    </p:spTree>
    <p:extLst>
      <p:ext uri="{BB962C8B-B14F-4D97-AF65-F5344CB8AC3E}">
        <p14:creationId xmlns:p14="http://schemas.microsoft.com/office/powerpoint/2010/main" val="305462134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5.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5.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5.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5.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Master" Target="../slideMasters/slideMaster6.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6.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3.xml"/><Relationship Id="rId4" Type="http://schemas.openxmlformats.org/officeDocument/2006/relationships/image" Target="../media/image8.png"/></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9.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6" name="Presenter"/>
          <p:cNvSpPr txBox="1">
            <a:spLocks/>
          </p:cNvSpPr>
          <p:nvPr/>
        </p:nvSpPr>
        <p:spPr>
          <a:xfrm>
            <a:off x="6342214" y="5233033"/>
            <a:ext cx="5669955" cy="1095241"/>
          </a:xfrm>
          <a:prstGeom prst="rect">
            <a:avLst/>
          </a:prstGeom>
        </p:spPr>
        <p:txBody>
          <a:bodyPr vert="horz" wrap="square" lIns="228600" tIns="91400" rIns="146240" bIns="91400"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defTabSz="932563">
              <a:lnSpc>
                <a:spcPts val="3000"/>
              </a:lnSpc>
              <a:spcBef>
                <a:spcPts val="0"/>
              </a:spcBef>
              <a:spcAft>
                <a:spcPts val="1199"/>
              </a:spcAft>
              <a:defRPr/>
            </a:pPr>
            <a:r>
              <a:rPr lang="en-US" sz="2200" dirty="0">
                <a:solidFill>
                  <a:srgbClr val="FFFFFF"/>
                </a:solidFill>
              </a:rPr>
              <a:t>Presenter</a:t>
            </a:r>
            <a:endParaRPr sz="2200" dirty="0">
              <a:solidFill>
                <a:srgbClr val="FFFFFF"/>
              </a:solidFill>
            </a:endParaRPr>
          </a:p>
        </p:txBody>
      </p:sp>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1964042274"/>
      </p:ext>
    </p:extLst>
  </p:cSld>
  <p:clrMapOvr>
    <a:masterClrMapping/>
  </p:clrMapOvr>
  <p:transition>
    <p:fade/>
  </p:transition>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urple Blank">
    <p:bg>
      <p:bgPr>
        <a:solidFill>
          <a:schemeClr val="accent2">
            <a:lumMod val="50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29982698"/>
      </p:ext>
    </p:extLst>
  </p:cSld>
  <p:clrMapOvr>
    <a:masterClrMapping/>
  </p:clrMapOvr>
  <p:transition>
    <p:fade/>
  </p:transition>
  <p:hf hdr="0" ftr="0" dt="0"/>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219805130"/>
      </p:ext>
    </p:extLst>
  </p:cSld>
  <p:clrMapOvr>
    <a:masterClrMapping/>
  </p:clrMapOvr>
  <p:transition>
    <p:fade/>
  </p:transition>
</p:sldLayout>
</file>

<file path=ppt/slideLayouts/slideLayout101.xml><?xml version="1.0" encoding="utf-8"?>
<p:sldLayout xmlns:a="http://schemas.openxmlformats.org/drawingml/2006/main" xmlns:r="http://schemas.openxmlformats.org/officeDocument/2006/relationships" xmlns:p="http://schemas.openxmlformats.org/presentationml/2006/main" showMasterSp="0" type="blank">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8903415" y="6256216"/>
            <a:ext cx="2743200" cy="365125"/>
          </a:xfrm>
          <a:prstGeom prst="rect">
            <a:avLst/>
          </a:prstGeom>
        </p:spPr>
        <p:txBody>
          <a:bodyPr/>
          <a:lstStyle/>
          <a:p>
            <a:pPr algn="r" defTabSz="914225">
              <a:defRPr/>
            </a:pPr>
            <a:fld id="{0A164282-434E-41D4-9582-783D542A7B68}" type="slidenum">
              <a:rPr lang="en-US" sz="2000" smtClean="0">
                <a:solidFill>
                  <a:srgbClr val="289FD7"/>
                </a:solidFill>
                <a:latin typeface="Segoe UI Light"/>
              </a:rPr>
              <a:pPr algn="r" defTabSz="914225">
                <a:defRPr/>
              </a:pPr>
              <a:t>‹#›</a:t>
            </a:fld>
            <a:endParaRPr lang="en-US" sz="2000">
              <a:solidFill>
                <a:srgbClr val="289FD7"/>
              </a:solidFill>
              <a:latin typeface="Segoe UI Light"/>
            </a:endParaRPr>
          </a:p>
        </p:txBody>
      </p:sp>
    </p:spTree>
    <p:extLst>
      <p:ext uri="{BB962C8B-B14F-4D97-AF65-F5344CB8AC3E}">
        <p14:creationId xmlns:p14="http://schemas.microsoft.com/office/powerpoint/2010/main" val="2321835516"/>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06176" y="2816940"/>
            <a:ext cx="11034445" cy="2387600"/>
          </a:xfrm>
        </p:spPr>
        <p:txBody>
          <a:bodyPr anchor="b">
            <a:noAutofit/>
          </a:bodyPr>
          <a:lstStyle>
            <a:lvl1pPr algn="l">
              <a:defRPr sz="23896">
                <a:solidFill>
                  <a:schemeClr val="bg1"/>
                </a:solidFill>
              </a:defRPr>
            </a:lvl1pPr>
          </a:lstStyle>
          <a:p>
            <a:r>
              <a:rPr lang="en-US" dirty="0"/>
              <a:t>web</a:t>
            </a:r>
          </a:p>
        </p:txBody>
      </p:sp>
    </p:spTree>
    <p:extLst>
      <p:ext uri="{BB962C8B-B14F-4D97-AF65-F5344CB8AC3E}">
        <p14:creationId xmlns:p14="http://schemas.microsoft.com/office/powerpoint/2010/main" val="3111991426"/>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userDrawn="1">
  <p:cSld name="Blank Accent Color 1">
    <p:bg>
      <p:bgPr>
        <a:solidFill>
          <a:schemeClr val="accent1"/>
        </a:solidFill>
        <a:effectLst/>
      </p:bgPr>
    </p:bg>
    <p:spTree>
      <p:nvGrpSpPr>
        <p:cNvPr id="1" name=""/>
        <p:cNvGrpSpPr/>
        <p:nvPr/>
      </p:nvGrpSpPr>
      <p:grpSpPr>
        <a:xfrm>
          <a:off x="0" y="0"/>
          <a:ext cx="0" cy="0"/>
          <a:chOff x="0" y="0"/>
          <a:chExt cx="0" cy="0"/>
        </a:xfrm>
      </p:grpSpPr>
      <p:sp>
        <p:nvSpPr>
          <p:cNvPr id="2" name="Rectangle 1"/>
          <p:cNvSpPr/>
          <p:nvPr userDrawn="1"/>
        </p:nvSpPr>
        <p:spPr bwMode="auto">
          <a:xfrm>
            <a:off x="0" y="0"/>
            <a:ext cx="12192000" cy="68580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11773540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a:t>Presentation title</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9930706" y="6006587"/>
            <a:ext cx="1813243" cy="387120"/>
          </a:xfrm>
          <a:prstGeom prst="rect">
            <a:avLst/>
          </a:prstGeom>
          <a:noFill/>
          <a:ln>
            <a:noFill/>
          </a:ln>
        </p:spPr>
      </p:pic>
      <p:sp>
        <p:nvSpPr>
          <p:cNvPr id="3"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 Here</a:t>
            </a:r>
          </a:p>
        </p:txBody>
      </p:sp>
    </p:spTree>
    <p:extLst>
      <p:ext uri="{BB962C8B-B14F-4D97-AF65-F5344CB8AC3E}">
        <p14:creationId xmlns:p14="http://schemas.microsoft.com/office/powerpoint/2010/main" val="141893569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Title slide -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a:t>Presentation title</a:t>
            </a:r>
          </a:p>
        </p:txBody>
      </p:sp>
      <p:sp>
        <p:nvSpPr>
          <p:cNvPr id="4" name="Freeform 3"/>
          <p:cNvSpPr>
            <a:spLocks noChangeAspect="1" noEditPoints="1"/>
          </p:cNvSpPr>
          <p:nvPr userDrawn="1"/>
        </p:nvSpPr>
        <p:spPr bwMode="black">
          <a:xfrm>
            <a:off x="10129868" y="5984140"/>
            <a:ext cx="1607625" cy="403448"/>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404040"/>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404040"/>
              </a:solidFill>
            </a:endParaRPr>
          </a:p>
        </p:txBody>
      </p:sp>
      <p:sp>
        <p:nvSpPr>
          <p:cNvPr id="6"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 Here</a:t>
            </a:r>
          </a:p>
        </p:txBody>
      </p:sp>
    </p:spTree>
    <p:extLst>
      <p:ext uri="{BB962C8B-B14F-4D97-AF65-F5344CB8AC3E}">
        <p14:creationId xmlns:p14="http://schemas.microsoft.com/office/powerpoint/2010/main" val="111178089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084747397"/>
      </p:ext>
    </p:extLst>
  </p:cSld>
  <p:clrMapOvr>
    <a:masterClrMapping/>
  </p:clrMapOvr>
  <p:transition>
    <p:fade/>
  </p:transition>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17113" y="1635896"/>
            <a:ext cx="8605649" cy="4931036"/>
          </a:xfrm>
        </p:spPr>
        <p:txBody>
          <a:bodyPr wrap="square">
            <a:noAutofit/>
          </a:bodyPr>
          <a:lstStyle>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p:nvPr>
        </p:nvSpPr>
        <p:spPr>
          <a:xfrm>
            <a:off x="277582" y="1635896"/>
            <a:ext cx="2689274" cy="4931036"/>
          </a:xfrm>
        </p:spPr>
        <p:txBody>
          <a:bodyPr>
            <a:noAutofit/>
          </a:bodyPr>
          <a:lstStyle>
            <a:lvl1pPr marL="0" indent="0">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a:t>Click to edit Master text styles</a:t>
            </a:r>
          </a:p>
        </p:txBody>
      </p:sp>
    </p:spTree>
    <p:extLst>
      <p:ext uri="{BB962C8B-B14F-4D97-AF65-F5344CB8AC3E}">
        <p14:creationId xmlns:p14="http://schemas.microsoft.com/office/powerpoint/2010/main" val="133857891"/>
      </p:ext>
    </p:extLst>
  </p:cSld>
  <p:clrMapOvr>
    <a:masterClrMapping/>
  </p:clrMapOvr>
  <p:transition>
    <p:fade/>
  </p:transition>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65664" y="2084173"/>
            <a:ext cx="9860672" cy="1793104"/>
          </a:xfrm>
        </p:spPr>
        <p:txBody>
          <a:bodyPr/>
          <a:lstStyle>
            <a:lvl1pPr>
              <a:defRPr sz="4705" baseline="0"/>
            </a:lvl1pPr>
          </a:lstStyle>
          <a:p>
            <a:r>
              <a:rPr lang="en-US"/>
              <a:t>Click to edit Master title style</a:t>
            </a:r>
            <a:endParaRPr lang="en-US" dirty="0"/>
          </a:p>
        </p:txBody>
      </p:sp>
    </p:spTree>
    <p:extLst>
      <p:ext uri="{BB962C8B-B14F-4D97-AF65-F5344CB8AC3E}">
        <p14:creationId xmlns:p14="http://schemas.microsoft.com/office/powerpoint/2010/main" val="1490400927"/>
      </p:ext>
    </p:extLst>
  </p:cSld>
  <p:clrMapOvr>
    <a:masterClrMapping/>
  </p:clrMapOvr>
  <p:transition>
    <p:fade/>
  </p:transition>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hasCustomPrompt="1"/>
          </p:nvPr>
        </p:nvSpPr>
        <p:spPr>
          <a:xfrm>
            <a:off x="277582" y="1635896"/>
            <a:ext cx="2689274" cy="4931036"/>
          </a:xfrm>
        </p:spPr>
        <p:txBody>
          <a:bodyPr>
            <a:noAutofit/>
          </a:bodyPr>
          <a:lstStyle>
            <a:lvl1pPr marL="336145" indent="-336145">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dirty="0"/>
              <a:t>Click to edit</a:t>
            </a:r>
            <a:br>
              <a:rPr lang="en-US" dirty="0"/>
            </a:br>
            <a:r>
              <a:rPr lang="en-US" dirty="0"/>
              <a:t>Master text styles</a:t>
            </a:r>
          </a:p>
        </p:txBody>
      </p:sp>
    </p:spTree>
    <p:extLst>
      <p:ext uri="{BB962C8B-B14F-4D97-AF65-F5344CB8AC3E}">
        <p14:creationId xmlns:p14="http://schemas.microsoft.com/office/powerpoint/2010/main" val="1670686654"/>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Headline and Content">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2" name="Body"/>
          <p:cNvSpPr>
            <a:spLocks noGrp="1"/>
          </p:cNvSpPr>
          <p:nvPr>
            <p:ph type="body" sz="quarter" idx="11"/>
          </p:nvPr>
        </p:nvSpPr>
        <p:spPr>
          <a:xfrm>
            <a:off x="373985" y="4824404"/>
            <a:ext cx="6750030" cy="1139825"/>
          </a:xfrm>
          <a:prstGeom prst="rect">
            <a:avLst/>
          </a:prstGeom>
        </p:spPr>
        <p:txBody>
          <a:bodyPr/>
          <a:lstStyle>
            <a:lvl1pPr>
              <a:buClr>
                <a:schemeClr val="tx2"/>
              </a:buClr>
              <a:defRPr lang="en-US" sz="2000" kern="1200" spc="0" baseline="0" dirty="0" smtClean="0">
                <a:solidFill>
                  <a:srgbClr val="0072C6"/>
                </a:solidFill>
                <a:latin typeface="Segoe UI Light" panose="020B0502040204020203" pitchFamily="34" charset="0"/>
                <a:ea typeface="+mn-ea"/>
                <a:cs typeface="+mn-cs"/>
              </a:defRPr>
            </a:lvl1pPr>
            <a:lvl2pPr>
              <a:buClr>
                <a:schemeClr val="tx2"/>
              </a:buClr>
              <a:defRPr lang="en-US" sz="2000" kern="1200" spc="0" baseline="0" dirty="0" smtClean="0">
                <a:solidFill>
                  <a:srgbClr val="0072C6"/>
                </a:solidFill>
                <a:latin typeface="Segoe UI Light" panose="020B0502040204020203" pitchFamily="34" charset="0"/>
                <a:ea typeface="+mn-ea"/>
                <a:cs typeface="+mn-cs"/>
              </a:defRPr>
            </a:lvl2pPr>
            <a:lvl3pPr>
              <a:buClr>
                <a:schemeClr val="tx2"/>
              </a:buClr>
              <a:defRPr lang="en-US" sz="2000" kern="1200" spc="0" baseline="0" dirty="0" smtClean="0">
                <a:solidFill>
                  <a:srgbClr val="0072C6"/>
                </a:solidFill>
                <a:latin typeface="Segoe UI Light" panose="020B0502040204020203" pitchFamily="34" charset="0"/>
                <a:ea typeface="+mn-ea"/>
                <a:cs typeface="+mn-cs"/>
              </a:defRPr>
            </a:lvl3pPr>
            <a:lvl4pPr>
              <a:buClr>
                <a:schemeClr val="tx2"/>
              </a:buClr>
              <a:defRPr lang="en-US" sz="2000" kern="1200" spc="0" baseline="0" dirty="0" smtClean="0">
                <a:solidFill>
                  <a:srgbClr val="0072C6"/>
                </a:solidFill>
                <a:latin typeface="Segoe UI Light" panose="020B0502040204020203" pitchFamily="34" charset="0"/>
                <a:ea typeface="+mn-ea"/>
                <a:cs typeface="+mn-cs"/>
              </a:defRPr>
            </a:lvl4pPr>
            <a:lvl5pPr>
              <a:buClr>
                <a:schemeClr val="tx2"/>
              </a:buClr>
              <a:defRPr lang="en-US" sz="2000" kern="1200" spc="0" baseline="0" dirty="0" smtClean="0">
                <a:solidFill>
                  <a:srgbClr val="0072C6"/>
                </a:solidFill>
                <a:latin typeface="Segoe UI Light" panose="020B0502040204020203" pitchFamily="34" charset="0"/>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2"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spTree>
    <p:extLst>
      <p:ext uri="{BB962C8B-B14F-4D97-AF65-F5344CB8AC3E}">
        <p14:creationId xmlns:p14="http://schemas.microsoft.com/office/powerpoint/2010/main" val="3612628345"/>
      </p:ext>
    </p:extLst>
  </p:cSld>
  <p:clrMapOvr>
    <a:masterClrMapping/>
  </p:clrMapOvr>
  <p:transition>
    <p:fade/>
  </p:transition>
  <p:hf hdr="0" ftr="0" dt="0"/>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wrap="square" lIns="182880" tIns="146304" rIns="182880" bIns="146304" anchor="ctr">
            <a:noAutofit/>
          </a:bodyPr>
          <a:lstStyle>
            <a:lvl1pPr marL="0" indent="0">
              <a:lnSpc>
                <a:spcPct val="95000"/>
              </a:lnSpc>
              <a:spcBef>
                <a:spcPts val="0"/>
              </a:spcBef>
              <a:spcAft>
                <a:spcPts val="1600"/>
              </a:spcAft>
              <a:buNone/>
              <a:defRPr lang="en-US" sz="3529" kern="1200" dirty="0" smtClean="0">
                <a:gradFill>
                  <a:gsLst>
                    <a:gs pos="28302">
                      <a:schemeClr val="tx1">
                        <a:lumMod val="75000"/>
                        <a:lumOff val="25000"/>
                      </a:schemeClr>
                    </a:gs>
                    <a:gs pos="67000">
                      <a:schemeClr val="tx1">
                        <a:lumMod val="75000"/>
                        <a:lumOff val="25000"/>
                      </a:schemeClr>
                    </a:gs>
                  </a:gsLst>
                  <a:lin ang="5400000" scaled="0"/>
                </a:gradFill>
                <a:latin typeface="+mj-lt"/>
                <a:ea typeface="+mn-ea"/>
                <a:cs typeface="+mn-cs"/>
              </a:defRPr>
            </a:lvl1pPr>
            <a:lvl2pPr>
              <a:lnSpc>
                <a:spcPct val="100000"/>
              </a:lnSpc>
              <a:spcBef>
                <a:spcPts val="800"/>
              </a:spcBef>
              <a:defRPr sz="1863">
                <a:solidFill>
                  <a:srgbClr val="FFFFFF"/>
                </a:solidFill>
              </a:defRPr>
            </a:lvl2pPr>
            <a:lvl3pPr>
              <a:lnSpc>
                <a:spcPct val="100000"/>
              </a:lnSpc>
              <a:spcBef>
                <a:spcPts val="800"/>
              </a:spcBef>
              <a:defRPr sz="1863">
                <a:solidFill>
                  <a:srgbClr val="FFFFFF"/>
                </a:solidFill>
              </a:defRPr>
            </a:lvl3pPr>
            <a:lvl4pPr>
              <a:lnSpc>
                <a:spcPct val="100000"/>
              </a:lnSpc>
              <a:spcBef>
                <a:spcPts val="800"/>
              </a:spcBef>
              <a:defRPr sz="1863">
                <a:solidFill>
                  <a:srgbClr val="FFFFFF"/>
                </a:solidFill>
              </a:defRPr>
            </a:lvl4pPr>
            <a:lvl5pPr>
              <a:lnSpc>
                <a:spcPct val="100000"/>
              </a:lnSpc>
              <a:spcBef>
                <a:spcPts val="800"/>
              </a:spcBef>
              <a:defRPr sz="1863">
                <a:solidFill>
                  <a:srgbClr val="FFFFFF"/>
                </a:solidFill>
              </a:defRPr>
            </a:lvl5pPr>
          </a:lstStyle>
          <a:p>
            <a:pPr marL="0" lvl="0" indent="0" algn="l" defTabSz="896157" rtl="0" eaLnBrk="1" latinLnBrk="0" hangingPunct="1">
              <a:spcBef>
                <a:spcPct val="20000"/>
              </a:spcBef>
            </a:pPr>
            <a:r>
              <a:rPr lang="en-US"/>
              <a:t>Click to edit Master text styles</a:t>
            </a:r>
          </a:p>
        </p:txBody>
      </p:sp>
      <p:sp>
        <p:nvSpPr>
          <p:cNvPr id="1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2418406228"/>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marL="0" indent="0">
              <a:buNone/>
              <a:defRPr lang="en-US" sz="3529" kern="1200" dirty="0" smtClean="0">
                <a:gradFill>
                  <a:gsLst>
                    <a:gs pos="8491">
                      <a:schemeClr val="tx1">
                        <a:lumMod val="75000"/>
                        <a:lumOff val="25000"/>
                      </a:schemeClr>
                    </a:gs>
                    <a:gs pos="100000">
                      <a:schemeClr val="tx1">
                        <a:lumMod val="75000"/>
                        <a:lumOff val="25000"/>
                      </a:schemeClr>
                    </a:gs>
                  </a:gsLst>
                  <a:lin ang="5400000" scaled="0"/>
                </a:gradFill>
                <a:latin typeface="+mj-lt"/>
                <a:ea typeface="+mn-ea"/>
                <a:cs typeface="+mn-cs"/>
              </a:defRPr>
            </a:lvl1pPr>
          </a:lstStyle>
          <a:p>
            <a:pPr marL="0" lvl="0" indent="0" algn="l" defTabSz="896157" rtl="0" eaLnBrk="1" latinLnBrk="0" hangingPunct="1">
              <a:spcBef>
                <a:spcPct val="20000"/>
              </a:spcBef>
              <a:spcAft>
                <a:spcPts val="1600"/>
              </a:spcAft>
            </a:pPr>
            <a:r>
              <a:rPr lang="en-US"/>
              <a:t>Click to edit Master text styles</a:t>
            </a:r>
          </a:p>
        </p:txBody>
      </p:sp>
      <p:sp>
        <p:nvSpPr>
          <p:cNvPr id="6" name="Text Placeholder 8"/>
          <p:cNvSpPr>
            <a:spLocks noGrp="1"/>
          </p:cNvSpPr>
          <p:nvPr>
            <p:ph type="body" sz="quarter" idx="16" hasCustomPrompt="1"/>
          </p:nvPr>
        </p:nvSpPr>
        <p:spPr>
          <a:xfrm>
            <a:off x="269242" y="291070"/>
            <a:ext cx="11653522" cy="896552"/>
          </a:xfrm>
        </p:spPr>
        <p:txBody>
          <a:bodyPr vert="horz" lIns="182880" tIns="146304" rIns="182880" bIns="146304" rtlCol="0" anchor="t">
            <a:noAutofit/>
          </a:bodyPr>
          <a:lstStyle>
            <a:lvl1pPr marL="0" indent="0"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0"/>
              </a:spcBef>
            </a:pPr>
            <a:r>
              <a:rPr lang="en-US" dirty="0"/>
              <a:t>Click to edit master text styles</a:t>
            </a:r>
          </a:p>
        </p:txBody>
      </p:sp>
      <p:sp>
        <p:nvSpPr>
          <p:cNvPr id="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1944730623"/>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marL="0" indent="0">
              <a:buFont typeface="Arial" panose="020B0604020202020204" pitchFamily="34" charset="0"/>
              <a:buNone/>
              <a:defRPr lang="en-US" sz="3529" kern="1200" dirty="0" smtClean="0">
                <a:gradFill>
                  <a:gsLst>
                    <a:gs pos="1299">
                      <a:schemeClr val="tx1"/>
                    </a:gs>
                    <a:gs pos="100000">
                      <a:schemeClr val="tx1"/>
                    </a:gs>
                  </a:gsLst>
                  <a:lin ang="5400000" scaled="0"/>
                </a:gradFill>
                <a:latin typeface="+mj-lt"/>
                <a:ea typeface="+mn-ea"/>
                <a:cs typeface="+mn-cs"/>
              </a:defRPr>
            </a:lvl1pPr>
          </a:lstStyle>
          <a:p>
            <a:pPr marL="0" lvl="0" indent="0" algn="l" defTabSz="896157" rtl="0" eaLnBrk="1" latinLnBrk="0" hangingPunct="1">
              <a:spcBef>
                <a:spcPct val="20000"/>
              </a:spcBef>
            </a:pPr>
            <a:r>
              <a:rPr lang="en-US"/>
              <a:t>Click to edit Master text styles</a:t>
            </a:r>
          </a:p>
        </p:txBody>
      </p:sp>
      <p:sp>
        <p:nvSpPr>
          <p:cNvPr id="7" name="Picture Placeholder 12"/>
          <p:cNvSpPr>
            <a:spLocks noGrp="1"/>
          </p:cNvSpPr>
          <p:nvPr>
            <p:ph type="pic" sz="quarter" idx="16"/>
          </p:nvPr>
        </p:nvSpPr>
        <p:spPr>
          <a:xfrm>
            <a:off x="269239" y="1505896"/>
            <a:ext cx="3854627"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a:t>Click to edit Master title style</a:t>
            </a:r>
            <a:endParaRPr lang="en-US" dirty="0"/>
          </a:p>
        </p:txBody>
      </p:sp>
    </p:spTree>
    <p:extLst>
      <p:ext uri="{BB962C8B-B14F-4D97-AF65-F5344CB8AC3E}">
        <p14:creationId xmlns:p14="http://schemas.microsoft.com/office/powerpoint/2010/main" val="2888985228"/>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504822"/>
          </a:xfrm>
        </p:spPr>
        <p:txBody>
          <a:bodyPr>
            <a:spAutoFit/>
          </a:bodyPr>
          <a:lstStyle>
            <a:lvl1pPr>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1pPr>
            <a:lvl2pPr marL="572691" indent="-236546">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2pPr>
            <a:lvl3pPr marL="560184" indent="-336145">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3pPr>
            <a:lvl4pPr>
              <a:defRPr sz="1961"/>
            </a:lvl4pPr>
            <a:lvl5pPr>
              <a:defRPr sz="1961"/>
            </a:lvl5pPr>
          </a:lstStyle>
          <a:p>
            <a:pPr marL="0" lvl="0" indent="0" algn="l" defTabSz="896157" rtl="0" eaLnBrk="1" latinLnBrk="0" hangingPunct="1">
              <a:spcBef>
                <a:spcPct val="20000"/>
              </a:spcBef>
              <a:spcAft>
                <a:spcPts val="800"/>
              </a:spcAft>
              <a:buFont typeface="Arial" pitchFamily="34" charset="0"/>
              <a:buNone/>
            </a:pPr>
            <a:r>
              <a:rPr lang="en-US"/>
              <a:t>Click to edit Master text styles</a:t>
            </a:r>
          </a:p>
          <a:p>
            <a:pPr marL="0" lvl="1" indent="0" algn="l" defTabSz="896157" rtl="0" eaLnBrk="1" latinLnBrk="0" hangingPunct="1">
              <a:spcBef>
                <a:spcPct val="20000"/>
              </a:spcBef>
              <a:spcAft>
                <a:spcPts val="800"/>
              </a:spcAft>
              <a:buFont typeface="Arial" pitchFamily="34" charset="0"/>
              <a:buNone/>
            </a:pPr>
            <a:r>
              <a:rPr lang="en-US"/>
              <a:t>Second level</a:t>
            </a:r>
          </a:p>
          <a:p>
            <a:pPr marL="0" lvl="2" indent="0" algn="l" defTabSz="896157" rtl="0" eaLnBrk="1" latinLnBrk="0" hangingPunct="1">
              <a:spcBef>
                <a:spcPct val="20000"/>
              </a:spcBef>
              <a:spcAft>
                <a:spcPts val="800"/>
              </a:spcAft>
              <a:buFont typeface="Arial" pitchFamily="34" charset="0"/>
              <a:buNone/>
            </a:pPr>
            <a:r>
              <a:rPr lang="en-US"/>
              <a:t>Third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62138916"/>
      </p:ext>
    </p:extLst>
  </p:cSld>
  <p:clrMapOvr>
    <a:masterClrMapping/>
  </p:clrMapOvr>
  <p:transition>
    <p:fade/>
  </p:transition>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Blank">
    <p:bg bwMode="gray">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73797151"/>
      </p:ext>
    </p:extLst>
  </p:cSld>
  <p:clrMapOvr>
    <a:masterClrMapping/>
  </p:clrMapOvr>
  <p:transition>
    <p:fade/>
  </p:transition>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Walk-in">
    <p:bg>
      <p:bgPr>
        <a:solidFill>
          <a:schemeClr val="bg1"/>
        </a:solidFill>
        <a:effectLst/>
      </p:bgPr>
    </p:bg>
    <p:spTree>
      <p:nvGrpSpPr>
        <p:cNvPr id="1" name=""/>
        <p:cNvGrpSpPr/>
        <p:nvPr/>
      </p:nvGrpSpPr>
      <p:grpSpPr>
        <a:xfrm>
          <a:off x="0" y="0"/>
          <a:ext cx="0" cy="0"/>
          <a:chOff x="0" y="0"/>
          <a:chExt cx="0" cy="0"/>
        </a:xfrm>
      </p:grpSpPr>
      <p:sp>
        <p:nvSpPr>
          <p:cNvPr id="2" name="Freeform 1"/>
          <p:cNvSpPr>
            <a:spLocks noEditPoints="1"/>
          </p:cNvSpPr>
          <p:nvPr userDrawn="1"/>
        </p:nvSpPr>
        <p:spPr bwMode="black">
          <a:xfrm>
            <a:off x="2095548" y="2425049"/>
            <a:ext cx="8000903" cy="2007903"/>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323232"/>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404040"/>
              </a:solidFill>
            </a:endParaRPr>
          </a:p>
        </p:txBody>
      </p:sp>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9930706" y="6006587"/>
            <a:ext cx="1813243" cy="387120"/>
          </a:xfrm>
          <a:prstGeom prst="rect">
            <a:avLst/>
          </a:prstGeom>
          <a:noFill/>
          <a:ln>
            <a:noFill/>
          </a:ln>
        </p:spPr>
      </p:pic>
    </p:spTree>
    <p:extLst>
      <p:ext uri="{BB962C8B-B14F-4D97-AF65-F5344CB8AC3E}">
        <p14:creationId xmlns:p14="http://schemas.microsoft.com/office/powerpoint/2010/main" val="2334694402"/>
      </p:ext>
    </p:extLst>
  </p:cSld>
  <p:clrMapOvr>
    <a:masterClrMapping/>
  </p:clrMapOvr>
  <p:transition>
    <p:fade/>
  </p:transition>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rgbClr val="404040"/>
                    </a:gs>
                    <a:gs pos="100000">
                      <a:srgbClr val="404040"/>
                    </a:gs>
                  </a:gsLst>
                  <a:lin ang="5400000" scaled="0"/>
                </a:gradFill>
                <a:cs typeface="Segoe UI" pitchFamily="34" charset="0"/>
              </a:rPr>
              <a:t>© 2015 Microsoft Corporation. All rights reserved.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0205" y="3085694"/>
            <a:ext cx="3227129" cy="687975"/>
          </a:xfrm>
          <a:prstGeom prst="rect">
            <a:avLst/>
          </a:prstGeom>
        </p:spPr>
      </p:pic>
    </p:spTree>
    <p:extLst>
      <p:ext uri="{BB962C8B-B14F-4D97-AF65-F5344CB8AC3E}">
        <p14:creationId xmlns:p14="http://schemas.microsoft.com/office/powerpoint/2010/main" val="1387439621"/>
      </p:ext>
    </p:extLst>
  </p:cSld>
  <p:clrMapOvr>
    <a:masterClrMapping/>
  </p:clrMapOvr>
  <p:transition>
    <p:fade/>
  </p:transition>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69239" y="2262478"/>
            <a:ext cx="1532465" cy="316989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a:t>Click icon to add picture</a:t>
            </a:r>
            <a:endParaRPr lang="en-US" dirty="0"/>
          </a:p>
        </p:txBody>
      </p:sp>
      <p:sp>
        <p:nvSpPr>
          <p:cNvPr id="8" name="Picture Placeholder 12"/>
          <p:cNvSpPr>
            <a:spLocks noGrp="1"/>
          </p:cNvSpPr>
          <p:nvPr>
            <p:ph type="pic" sz="quarter" idx="18"/>
          </p:nvPr>
        </p:nvSpPr>
        <p:spPr>
          <a:xfrm>
            <a:off x="4651737" y="2256322"/>
            <a:ext cx="3169353" cy="318220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568"/>
            </a:lvl1pPr>
          </a:lstStyle>
          <a:p>
            <a:r>
              <a:rPr lang="en-US"/>
              <a:t>Click icon to add picture</a:t>
            </a:r>
            <a:endParaRPr lang="en-US" dirty="0"/>
          </a:p>
        </p:txBody>
      </p:sp>
      <p:sp>
        <p:nvSpPr>
          <p:cNvPr id="9" name="Picture Placeholder 12"/>
          <p:cNvSpPr>
            <a:spLocks noGrp="1"/>
          </p:cNvSpPr>
          <p:nvPr>
            <p:ph type="pic" sz="quarter" idx="19"/>
          </p:nvPr>
        </p:nvSpPr>
        <p:spPr>
          <a:xfrm>
            <a:off x="8095785" y="2257102"/>
            <a:ext cx="3826977" cy="3180644"/>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568"/>
            </a:lvl1pPr>
          </a:lstStyle>
          <a:p>
            <a:r>
              <a:rPr lang="en-US"/>
              <a:t>Click icon to add picture</a:t>
            </a:r>
            <a:endParaRPr lang="en-US" dirty="0"/>
          </a:p>
        </p:txBody>
      </p:sp>
      <p:sp>
        <p:nvSpPr>
          <p:cNvPr id="10" name="Picture Placeholder 12"/>
          <p:cNvSpPr>
            <a:spLocks noGrp="1"/>
          </p:cNvSpPr>
          <p:nvPr>
            <p:ph type="pic" sz="quarter" idx="20"/>
          </p:nvPr>
        </p:nvSpPr>
        <p:spPr>
          <a:xfrm>
            <a:off x="2076404" y="2256137"/>
            <a:ext cx="2300636" cy="318257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a:t>Click icon to add picture</a:t>
            </a:r>
            <a:endParaRPr lang="en-US" dirty="0"/>
          </a:p>
        </p:txBody>
      </p:sp>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2913514450"/>
      </p:ext>
    </p:extLst>
  </p:cSld>
  <p:clrMapOvr>
    <a:masterClrMapping/>
  </p:clrMapOvr>
  <p:transition>
    <p:fade/>
  </p:transition>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75290744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Black Notes slide Layout No Bar">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53331940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Headline">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2"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1031838053"/>
      </p:ext>
    </p:extLst>
  </p:cSld>
  <p:clrMapOvr>
    <a:masterClrMapping/>
  </p:clrMapOvr>
  <p:transition>
    <p:fade/>
  </p:transition>
  <p:hf hdr="0" ftr="0" dt="0"/>
</p:sldLayout>
</file>

<file path=ppt/slideLayouts/slideLayout120.xml><?xml version="1.0" encoding="utf-8"?>
<p:sldLayout xmlns:a="http://schemas.openxmlformats.org/drawingml/2006/main" xmlns:r="http://schemas.openxmlformats.org/officeDocument/2006/relationships" xmlns:p="http://schemas.openxmlformats.org/presentationml/2006/main" userDrawn="1">
  <p:cSld name="Blank Accent Color 1">
    <p:spTree>
      <p:nvGrpSpPr>
        <p:cNvPr id="1" name=""/>
        <p:cNvGrpSpPr/>
        <p:nvPr/>
      </p:nvGrpSpPr>
      <p:grpSpPr>
        <a:xfrm>
          <a:off x="0" y="0"/>
          <a:ext cx="0" cy="0"/>
          <a:chOff x="0" y="0"/>
          <a:chExt cx="0" cy="0"/>
        </a:xfrm>
      </p:grpSpPr>
    </p:spTree>
    <p:extLst>
      <p:ext uri="{BB962C8B-B14F-4D97-AF65-F5344CB8AC3E}">
        <p14:creationId xmlns:p14="http://schemas.microsoft.com/office/powerpoint/2010/main" val="186746730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1.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20501599"/>
      </p:ext>
    </p:extLst>
  </p:cSld>
  <p:clrMapOvr>
    <a:masterClrMapping/>
  </p:clrMapOvr>
  <p:transition>
    <p:fade/>
  </p:transition>
</p:sldLayout>
</file>

<file path=ppt/slideLayouts/slideLayout122.xml><?xml version="1.0" encoding="utf-8"?>
<p:sldLayout xmlns:a="http://schemas.openxmlformats.org/drawingml/2006/main" xmlns:r="http://schemas.openxmlformats.org/officeDocument/2006/relationships" xmlns:p="http://schemas.openxmlformats.org/presentationml/2006/main" type="title">
  <p:cSld name="1_Title Slide">
    <p:bg>
      <p:bgPr>
        <a:solidFill>
          <a:schemeClr val="accent1"/>
        </a:solidFill>
        <a:effectLst/>
      </p:bgPr>
    </p:bg>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03504" y="770467"/>
            <a:ext cx="10782300" cy="3352800"/>
          </a:xfrm>
        </p:spPr>
        <p:txBody>
          <a:bodyPr anchor="b">
            <a:noAutofit/>
          </a:bodyPr>
          <a:lstStyle>
            <a:lvl1pPr algn="l">
              <a:lnSpc>
                <a:spcPct val="80000"/>
              </a:lnSpc>
              <a:defRPr sz="8798" spc="-12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667512" y="4206876"/>
            <a:ext cx="9228201" cy="1645920"/>
          </a:xfrm>
        </p:spPr>
        <p:txBody>
          <a:bodyPr>
            <a:normAutofit/>
          </a:bodyPr>
          <a:lstStyle>
            <a:lvl1pPr marL="0" indent="0" algn="l">
              <a:buNone/>
              <a:defRPr sz="3200">
                <a:solidFill>
                  <a:schemeClr val="bg1"/>
                </a:solidFill>
                <a:latin typeface="+mj-lt"/>
              </a:defRPr>
            </a:lvl1pPr>
            <a:lvl2pPr marL="457112" indent="0" algn="ctr">
              <a:buNone/>
              <a:defRPr sz="2800"/>
            </a:lvl2pPr>
            <a:lvl3pPr marL="914225" indent="0" algn="ctr">
              <a:buNone/>
              <a:defRPr sz="2400"/>
            </a:lvl3pPr>
            <a:lvl4pPr marL="1371337" indent="0" algn="ctr">
              <a:buNone/>
              <a:defRPr sz="2000"/>
            </a:lvl4pPr>
            <a:lvl5pPr marL="1828449" indent="0" algn="ctr">
              <a:buNone/>
              <a:defRPr sz="2000"/>
            </a:lvl5pPr>
            <a:lvl6pPr marL="2285561" indent="0" algn="ctr">
              <a:buNone/>
              <a:defRPr sz="2000"/>
            </a:lvl6pPr>
            <a:lvl7pPr marL="2742674" indent="0" algn="ctr">
              <a:buNone/>
              <a:defRPr sz="2000"/>
            </a:lvl7pPr>
            <a:lvl8pPr marL="3199785" indent="0" algn="ctr">
              <a:buNone/>
              <a:defRPr sz="2000"/>
            </a:lvl8pPr>
            <a:lvl9pPr marL="3656897" indent="0" algn="ctr">
              <a:buNone/>
              <a:defRPr sz="2000"/>
            </a:lvl9pPr>
          </a:lstStyle>
          <a:p>
            <a:r>
              <a:rPr lang="en-US"/>
              <a:t>Click to edit Master subtitle style</a:t>
            </a:r>
            <a:endParaRPr lang="en-US" dirty="0"/>
          </a:p>
        </p:txBody>
      </p:sp>
      <p:sp>
        <p:nvSpPr>
          <p:cNvPr id="7" name="Date Placeholder 6"/>
          <p:cNvSpPr>
            <a:spLocks noGrp="1"/>
          </p:cNvSpPr>
          <p:nvPr>
            <p:ph type="dt" sz="half" idx="10"/>
          </p:nvPr>
        </p:nvSpPr>
        <p:spPr>
          <a:xfrm>
            <a:off x="685800" y="6412447"/>
            <a:ext cx="4114800" cy="228600"/>
          </a:xfrm>
          <a:prstGeom prst="rect">
            <a:avLst/>
          </a:prstGeom>
        </p:spPr>
        <p:txBody>
          <a:bodyPr/>
          <a:lstStyle>
            <a:lvl1pPr>
              <a:defRPr>
                <a:solidFill>
                  <a:srgbClr val="FFFFFF">
                    <a:alpha val="80000"/>
                  </a:srgbClr>
                </a:solidFill>
              </a:defRPr>
            </a:lvl1pPr>
          </a:lstStyle>
          <a:p>
            <a:pPr defTabSz="914367"/>
            <a:fld id="{683C0046-3368-4DD4-96D6-CD0FF2C1233E}" type="datetimeFigureOut">
              <a:rPr lang="en-IN" smtClean="0"/>
              <a:pPr defTabSz="914367"/>
              <a:t>18-04-2017</a:t>
            </a:fld>
            <a:endParaRPr lang="en-IN" dirty="0"/>
          </a:p>
        </p:txBody>
      </p:sp>
      <p:sp>
        <p:nvSpPr>
          <p:cNvPr id="8" name="Footer Placeholder 7"/>
          <p:cNvSpPr>
            <a:spLocks noGrp="1"/>
          </p:cNvSpPr>
          <p:nvPr>
            <p:ph type="ftr" sz="quarter" idx="11"/>
          </p:nvPr>
        </p:nvSpPr>
        <p:spPr>
          <a:xfrm>
            <a:off x="685800" y="6554698"/>
            <a:ext cx="5029200" cy="228600"/>
          </a:xfrm>
          <a:prstGeom prst="rect">
            <a:avLst/>
          </a:prstGeom>
        </p:spPr>
        <p:txBody>
          <a:bodyPr/>
          <a:lstStyle>
            <a:lvl1pPr>
              <a:defRPr>
                <a:solidFill>
                  <a:srgbClr val="FFFFFF">
                    <a:alpha val="80000"/>
                  </a:srgbClr>
                </a:solidFill>
              </a:defRPr>
            </a:lvl1pPr>
          </a:lstStyle>
          <a:p>
            <a:pPr defTabSz="914367"/>
            <a:endParaRPr lang="en-IN" dirty="0"/>
          </a:p>
        </p:txBody>
      </p:sp>
      <p:sp>
        <p:nvSpPr>
          <p:cNvPr id="9" name="Slide Number Placeholder 8"/>
          <p:cNvSpPr>
            <a:spLocks noGrp="1"/>
          </p:cNvSpPr>
          <p:nvPr>
            <p:ph type="sldNum" sz="quarter" idx="12"/>
          </p:nvPr>
        </p:nvSpPr>
        <p:spPr>
          <a:xfrm>
            <a:off x="8763926" y="5876413"/>
            <a:ext cx="2926080" cy="1397039"/>
          </a:xfrm>
          <a:prstGeom prst="rect">
            <a:avLst/>
          </a:prstGeom>
        </p:spPr>
        <p:txBody>
          <a:bodyPr/>
          <a:lstStyle>
            <a:lvl1pPr>
              <a:defRPr>
                <a:solidFill>
                  <a:srgbClr val="FFFFFF">
                    <a:alpha val="25000"/>
                  </a:srgbClr>
                </a:solidFill>
              </a:defRPr>
            </a:lvl1pPr>
          </a:lstStyle>
          <a:p>
            <a:pPr defTabSz="914367"/>
            <a:fld id="{1F6B3001-8C1E-45A3-9010-27210849299D}" type="slidenum">
              <a:rPr lang="en-IN" smtClean="0"/>
              <a:pPr defTabSz="914367"/>
              <a:t>‹#›</a:t>
            </a:fld>
            <a:endParaRPr lang="en-IN" dirty="0"/>
          </a:p>
        </p:txBody>
      </p:sp>
    </p:spTree>
    <p:extLst>
      <p:ext uri="{BB962C8B-B14F-4D97-AF65-F5344CB8AC3E}">
        <p14:creationId xmlns:p14="http://schemas.microsoft.com/office/powerpoint/2010/main" val="1319133495"/>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676656" y="2040467"/>
            <a:ext cx="4663440" cy="723400"/>
          </a:xfrm>
        </p:spPr>
        <p:txBody>
          <a:bodyPr anchor="ctr">
            <a:normAutofit/>
          </a:bodyPr>
          <a:lstStyle>
            <a:lvl1pPr marL="0" indent="0">
              <a:buNone/>
              <a:defRPr sz="2200" b="0" cap="all" baseline="0">
                <a:solidFill>
                  <a:schemeClr val="tx1">
                    <a:lumMod val="85000"/>
                    <a:lumOff val="15000"/>
                  </a:schemeClr>
                </a:solidFill>
                <a:latin typeface="+mj-lt"/>
              </a:defRPr>
            </a:lvl1pPr>
            <a:lvl2pPr marL="457112" indent="0">
              <a:buNone/>
              <a:defRPr sz="2000" b="1"/>
            </a:lvl2pPr>
            <a:lvl3pPr marL="914225" indent="0">
              <a:buNone/>
              <a:defRPr sz="1800" b="1"/>
            </a:lvl3pPr>
            <a:lvl4pPr marL="1371337" indent="0">
              <a:buNone/>
              <a:defRPr sz="1600" b="1"/>
            </a:lvl4pPr>
            <a:lvl5pPr marL="1828449" indent="0">
              <a:buNone/>
              <a:defRPr sz="1600" b="1"/>
            </a:lvl5pPr>
            <a:lvl6pPr marL="2285561" indent="0">
              <a:buNone/>
              <a:defRPr sz="1600" b="1"/>
            </a:lvl6pPr>
            <a:lvl7pPr marL="2742674" indent="0">
              <a:buNone/>
              <a:defRPr sz="1600" b="1"/>
            </a:lvl7pPr>
            <a:lvl8pPr marL="3199785" indent="0">
              <a:buNone/>
              <a:defRPr sz="1600" b="1"/>
            </a:lvl8pPr>
            <a:lvl9pPr marL="3656897" indent="0">
              <a:buNone/>
              <a:defRPr sz="1600" b="1"/>
            </a:lvl9pPr>
          </a:lstStyle>
          <a:p>
            <a:pPr lvl="0"/>
            <a:r>
              <a:rPr lang="en-US"/>
              <a:t>Click to edit Master text styles</a:t>
            </a:r>
          </a:p>
        </p:txBody>
      </p:sp>
      <p:sp>
        <p:nvSpPr>
          <p:cNvPr id="4" name="Content Placeholder 3"/>
          <p:cNvSpPr>
            <a:spLocks noGrp="1"/>
          </p:cNvSpPr>
          <p:nvPr>
            <p:ph sz="half" idx="2"/>
          </p:nvPr>
        </p:nvSpPr>
        <p:spPr>
          <a:xfrm>
            <a:off x="676656" y="2753085"/>
            <a:ext cx="4663440" cy="169839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07608" y="2038436"/>
            <a:ext cx="4663440" cy="722376"/>
          </a:xfrm>
        </p:spPr>
        <p:txBody>
          <a:bodyPr anchor="ctr">
            <a:normAutofit/>
          </a:bodyPr>
          <a:lstStyle>
            <a:lvl1pPr marL="0" indent="0">
              <a:buNone/>
              <a:defRPr sz="2200" b="0" cap="all" baseline="0">
                <a:solidFill>
                  <a:schemeClr val="tx1">
                    <a:lumMod val="85000"/>
                    <a:lumOff val="15000"/>
                  </a:schemeClr>
                </a:solidFill>
                <a:latin typeface="+mj-lt"/>
              </a:defRPr>
            </a:lvl1pPr>
            <a:lvl2pPr marL="457112" indent="0">
              <a:buNone/>
              <a:defRPr sz="2000" b="1"/>
            </a:lvl2pPr>
            <a:lvl3pPr marL="914225" indent="0">
              <a:buNone/>
              <a:defRPr sz="1800" b="1"/>
            </a:lvl3pPr>
            <a:lvl4pPr marL="1371337" indent="0">
              <a:buNone/>
              <a:defRPr sz="1600" b="1"/>
            </a:lvl4pPr>
            <a:lvl5pPr marL="1828449" indent="0">
              <a:buNone/>
              <a:defRPr sz="1600" b="1"/>
            </a:lvl5pPr>
            <a:lvl6pPr marL="2285561" indent="0">
              <a:buNone/>
              <a:defRPr sz="1600" b="1"/>
            </a:lvl6pPr>
            <a:lvl7pPr marL="2742674" indent="0">
              <a:buNone/>
              <a:defRPr sz="1600" b="1"/>
            </a:lvl7pPr>
            <a:lvl8pPr marL="3199785" indent="0">
              <a:buNone/>
              <a:defRPr sz="1600" b="1"/>
            </a:lvl8pPr>
            <a:lvl9pPr marL="3656897"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007608" y="2750991"/>
            <a:ext cx="4663440" cy="169839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685800" y="6412447"/>
            <a:ext cx="4114800" cy="228600"/>
          </a:xfrm>
          <a:prstGeom prst="rect">
            <a:avLst/>
          </a:prstGeom>
        </p:spPr>
        <p:txBody>
          <a:bodyPr/>
          <a:lstStyle/>
          <a:p>
            <a:pPr defTabSz="914367"/>
            <a:fld id="{683C0046-3368-4DD4-96D6-CD0FF2C1233E}" type="datetimeFigureOut">
              <a:rPr lang="en-IN" smtClean="0">
                <a:solidFill>
                  <a:srgbClr val="404040"/>
                </a:solidFill>
              </a:rPr>
              <a:pPr defTabSz="914367"/>
              <a:t>18-04-2017</a:t>
            </a:fld>
            <a:endParaRPr lang="en-IN" dirty="0">
              <a:solidFill>
                <a:srgbClr val="404040"/>
              </a:solidFill>
            </a:endParaRPr>
          </a:p>
        </p:txBody>
      </p:sp>
      <p:sp>
        <p:nvSpPr>
          <p:cNvPr id="8" name="Footer Placeholder 7"/>
          <p:cNvSpPr>
            <a:spLocks noGrp="1"/>
          </p:cNvSpPr>
          <p:nvPr>
            <p:ph type="ftr" sz="quarter" idx="11"/>
          </p:nvPr>
        </p:nvSpPr>
        <p:spPr>
          <a:xfrm>
            <a:off x="685800" y="6554698"/>
            <a:ext cx="5029200" cy="228600"/>
          </a:xfrm>
          <a:prstGeom prst="rect">
            <a:avLst/>
          </a:prstGeom>
        </p:spPr>
        <p:txBody>
          <a:bodyPr/>
          <a:lstStyle/>
          <a:p>
            <a:pPr defTabSz="914367"/>
            <a:endParaRPr lang="en-IN" dirty="0">
              <a:solidFill>
                <a:srgbClr val="404040"/>
              </a:solidFill>
            </a:endParaRPr>
          </a:p>
        </p:txBody>
      </p:sp>
      <p:sp>
        <p:nvSpPr>
          <p:cNvPr id="9" name="Slide Number Placeholder 8"/>
          <p:cNvSpPr>
            <a:spLocks noGrp="1"/>
          </p:cNvSpPr>
          <p:nvPr>
            <p:ph type="sldNum" sz="quarter" idx="12"/>
          </p:nvPr>
        </p:nvSpPr>
        <p:spPr>
          <a:xfrm>
            <a:off x="8763926" y="5876413"/>
            <a:ext cx="2926080" cy="1397039"/>
          </a:xfrm>
          <a:prstGeom prst="rect">
            <a:avLst/>
          </a:prstGeom>
        </p:spPr>
        <p:txBody>
          <a:bodyPr/>
          <a:lstStyle/>
          <a:p>
            <a:pPr defTabSz="914367"/>
            <a:fld id="{1F6B3001-8C1E-45A3-9010-27210849299D}" type="slidenum">
              <a:rPr lang="en-IN" smtClean="0">
                <a:solidFill>
                  <a:srgbClr val="404040"/>
                </a:solidFill>
              </a:rPr>
              <a:pPr defTabSz="914367"/>
              <a:t>‹#›</a:t>
            </a:fld>
            <a:endParaRPr lang="en-IN" dirty="0">
              <a:solidFill>
                <a:srgbClr val="404040"/>
              </a:solidFill>
            </a:endParaRPr>
          </a:p>
        </p:txBody>
      </p:sp>
    </p:spTree>
    <p:extLst>
      <p:ext uri="{BB962C8B-B14F-4D97-AF65-F5344CB8AC3E}">
        <p14:creationId xmlns:p14="http://schemas.microsoft.com/office/powerpoint/2010/main" val="1228768846"/>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6656" y="1998135"/>
            <a:ext cx="4663440" cy="169839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011330" y="1998135"/>
            <a:ext cx="4663440" cy="169839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685800" y="6412447"/>
            <a:ext cx="4114800" cy="228600"/>
          </a:xfrm>
          <a:prstGeom prst="rect">
            <a:avLst/>
          </a:prstGeom>
        </p:spPr>
        <p:txBody>
          <a:bodyPr/>
          <a:lstStyle/>
          <a:p>
            <a:pPr defTabSz="914367"/>
            <a:fld id="{F12952B5-7A2F-4CC8-B7CE-9234E21C2837}" type="datetimeFigureOut">
              <a:rPr lang="en-US" smtClean="0">
                <a:solidFill>
                  <a:srgbClr val="404040"/>
                </a:solidFill>
              </a:rPr>
              <a:pPr defTabSz="914367"/>
              <a:t>4/18/2017</a:t>
            </a:fld>
            <a:endParaRPr lang="en-US" dirty="0">
              <a:solidFill>
                <a:srgbClr val="404040"/>
              </a:solidFill>
            </a:endParaRPr>
          </a:p>
        </p:txBody>
      </p:sp>
      <p:sp>
        <p:nvSpPr>
          <p:cNvPr id="6" name="Footer Placeholder 5"/>
          <p:cNvSpPr>
            <a:spLocks noGrp="1"/>
          </p:cNvSpPr>
          <p:nvPr>
            <p:ph type="ftr" sz="quarter" idx="11"/>
          </p:nvPr>
        </p:nvSpPr>
        <p:spPr>
          <a:xfrm>
            <a:off x="685800" y="6554698"/>
            <a:ext cx="5029200" cy="228600"/>
          </a:xfrm>
          <a:prstGeom prst="rect">
            <a:avLst/>
          </a:prstGeom>
        </p:spPr>
        <p:txBody>
          <a:bodyPr/>
          <a:lstStyle/>
          <a:p>
            <a:pPr defTabSz="914367"/>
            <a:endParaRPr lang="en-US" dirty="0">
              <a:solidFill>
                <a:srgbClr val="404040"/>
              </a:solidFill>
            </a:endParaRPr>
          </a:p>
        </p:txBody>
      </p:sp>
      <p:sp>
        <p:nvSpPr>
          <p:cNvPr id="7" name="Slide Number Placeholder 6"/>
          <p:cNvSpPr>
            <a:spLocks noGrp="1"/>
          </p:cNvSpPr>
          <p:nvPr>
            <p:ph type="sldNum" sz="quarter" idx="12"/>
          </p:nvPr>
        </p:nvSpPr>
        <p:spPr>
          <a:xfrm>
            <a:off x="8763926" y="5876413"/>
            <a:ext cx="2926080" cy="1397039"/>
          </a:xfrm>
          <a:prstGeom prst="rect">
            <a:avLst/>
          </a:prstGeom>
        </p:spPr>
        <p:txBody>
          <a:bodyPr/>
          <a:lstStyle/>
          <a:p>
            <a:pPr defTabSz="457112"/>
            <a:fld id="{D57F1E4F-1CFF-5643-939E-217C01CDF565}" type="slidenum">
              <a:rPr lang="en-US" smtClean="0">
                <a:gradFill>
                  <a:gsLst>
                    <a:gs pos="0">
                      <a:srgbClr val="0071BC"/>
                    </a:gs>
                    <a:gs pos="100000">
                      <a:srgbClr val="0071BC">
                        <a:lumMod val="75000"/>
                      </a:srgbClr>
                    </a:gs>
                  </a:gsLst>
                  <a:lin ang="5400000" scaled="0"/>
                </a:gradFill>
              </a:rPr>
              <a:pPr defTabSz="457112"/>
              <a:t>‹#›</a:t>
            </a:fld>
            <a:endParaRPr lang="en-US" dirty="0">
              <a:gradFill>
                <a:gsLst>
                  <a:gs pos="0">
                    <a:srgbClr val="0071BC"/>
                  </a:gs>
                  <a:gs pos="100000">
                    <a:srgbClr val="0071BC">
                      <a:lumMod val="75000"/>
                    </a:srgbClr>
                  </a:gs>
                </a:gsLst>
                <a:lin ang="5400000" scaled="0"/>
              </a:gradFill>
            </a:endParaRPr>
          </a:p>
        </p:txBody>
      </p:sp>
    </p:spTree>
    <p:extLst>
      <p:ext uri="{BB962C8B-B14F-4D97-AF65-F5344CB8AC3E}">
        <p14:creationId xmlns:p14="http://schemas.microsoft.com/office/powerpoint/2010/main" val="1114740777"/>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3" spc="-98"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2" y="3878574"/>
            <a:ext cx="7171337" cy="1792326"/>
          </a:xfrm>
          <a:noFill/>
        </p:spPr>
        <p:txBody>
          <a:bodyPr lIns="146304" tIns="109728" rIns="146304" bIns="109728">
            <a:noAutofit/>
          </a:bodyPr>
          <a:lstStyle>
            <a:lvl1pPr marL="0" indent="0">
              <a:spcBef>
                <a:spcPts val="0"/>
              </a:spcBef>
              <a:buNone/>
              <a:defRPr sz="3136"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a:blip r:embed="rId2"/>
          <a:stretch>
            <a:fillRect/>
          </a:stretch>
        </p:blipFill>
        <p:spPr>
          <a:xfrm>
            <a:off x="448586" y="6121376"/>
            <a:ext cx="1254995" cy="269134"/>
          </a:xfrm>
          <a:prstGeom prst="rect">
            <a:avLst/>
          </a:prstGeom>
        </p:spPr>
      </p:pic>
    </p:spTree>
    <p:extLst>
      <p:ext uri="{BB962C8B-B14F-4D97-AF65-F5344CB8AC3E}">
        <p14:creationId xmlns:p14="http://schemas.microsoft.com/office/powerpoint/2010/main" val="7042126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40" y="1189178"/>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54" indent="0">
              <a:buNone/>
              <a:defRPr/>
            </a:lvl3pPr>
            <a:lvl4pPr marL="448107" indent="0">
              <a:buNone/>
              <a:defRPr/>
            </a:lvl4pPr>
            <a:lvl5pPr marL="672161"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6654112"/>
      </p:ext>
    </p:extLst>
  </p:cSld>
  <p:clrMapOvr>
    <a:masterClrMapping/>
  </p:clrMapOvr>
  <p:transition>
    <p:fade/>
  </p:transition>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40" y="1189178"/>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54" indent="0">
              <a:buNone/>
              <a:defRPr/>
            </a:lvl3pPr>
            <a:lvl4pPr marL="448107" indent="0">
              <a:buNone/>
              <a:defRPr/>
            </a:lvl4pPr>
            <a:lvl5pPr marL="672161"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51530700"/>
      </p:ext>
    </p:extLst>
  </p:cSld>
  <p:clrMapOvr>
    <a:masterClrMapping/>
  </p:clrMapOvr>
  <p:transition>
    <p:fade/>
  </p:transition>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052030"/>
          </a:xfrm>
        </p:spPr>
        <p:txBody>
          <a:bodyPr>
            <a:spAutoFit/>
          </a:bodyPr>
          <a:lstStyle>
            <a:lvl1pPr>
              <a:defRPr sz="3920">
                <a:gradFill>
                  <a:gsLst>
                    <a:gs pos="1250">
                      <a:schemeClr val="tx2"/>
                    </a:gs>
                    <a:gs pos="99000">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70555270"/>
      </p:ext>
    </p:extLst>
  </p:cSld>
  <p:clrMapOvr>
    <a:masterClrMapping/>
  </p:clrMapOvr>
  <p:transition>
    <p:fade/>
  </p:transition>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052030"/>
          </a:xfrm>
        </p:spPr>
        <p:txBody>
          <a:bodyPr>
            <a:spAutoFit/>
          </a:bodyPr>
          <a:lstStyle>
            <a:lvl1pPr>
              <a:defRPr sz="392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46240026"/>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lank Half">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2169800163"/>
      </p:ext>
    </p:extLst>
  </p:cSld>
  <p:clrMapOvr>
    <a:masterClrMapping/>
  </p:clrMapOvr>
  <p:transition>
    <p:fade/>
  </p:transition>
  <p:hf hdr="0" ftr="0" dt="0"/>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6">
                <a:gradFill>
                  <a:gsLst>
                    <a:gs pos="1250">
                      <a:schemeClr val="tx2"/>
                    </a:gs>
                    <a:gs pos="99000">
                      <a:schemeClr val="tx2"/>
                    </a:gs>
                  </a:gsLst>
                  <a:lin ang="5400000" scaled="0"/>
                </a:gradFill>
              </a:defRPr>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6">
                <a:gradFill>
                  <a:gsLst>
                    <a:gs pos="1250">
                      <a:schemeClr val="tx2"/>
                    </a:gs>
                    <a:gs pos="99000">
                      <a:schemeClr val="tx2"/>
                    </a:gs>
                  </a:gsLst>
                  <a:lin ang="5400000" scaled="0"/>
                </a:gradFill>
              </a:defRPr>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83782899"/>
      </p:ext>
    </p:extLst>
  </p:cSld>
  <p:clrMapOvr>
    <a:masterClrMapping/>
  </p:clrMapOvr>
  <p:transition>
    <p:fade/>
  </p:transition>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49041923"/>
      </p:ext>
    </p:extLst>
  </p:cSld>
  <p:clrMapOvr>
    <a:masterClrMapping/>
  </p:clrMapOvr>
  <p:transition>
    <p:fade/>
  </p:transition>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23" indent="-281623">
              <a:spcBef>
                <a:spcPts val="1200"/>
              </a:spcBef>
              <a:buClr>
                <a:schemeClr val="tx2"/>
              </a:buClr>
              <a:buFont typeface="Arial" pitchFamily="34" charset="0"/>
              <a:buChar char="•"/>
              <a:defRPr sz="3136">
                <a:gradFill>
                  <a:gsLst>
                    <a:gs pos="1250">
                      <a:schemeClr val="tx2"/>
                    </a:gs>
                    <a:gs pos="99000">
                      <a:schemeClr val="tx2"/>
                    </a:gs>
                  </a:gsLst>
                  <a:lin ang="5400000" scaled="0"/>
                </a:gradFill>
              </a:defRPr>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23" indent="-281623">
              <a:spcBef>
                <a:spcPts val="1200"/>
              </a:spcBef>
              <a:buClr>
                <a:schemeClr val="tx2"/>
              </a:buClr>
              <a:buFont typeface="Arial" pitchFamily="34" charset="0"/>
              <a:buChar char="•"/>
              <a:defRPr sz="3136">
                <a:gradFill>
                  <a:gsLst>
                    <a:gs pos="1250">
                      <a:schemeClr val="tx2"/>
                    </a:gs>
                    <a:gs pos="99000">
                      <a:schemeClr val="tx2"/>
                    </a:gs>
                  </a:gsLst>
                  <a:lin ang="5400000" scaled="0"/>
                </a:gradFill>
              </a:defRPr>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19208753"/>
      </p:ext>
    </p:extLst>
  </p:cSld>
  <p:clrMapOvr>
    <a:masterClrMapping/>
  </p:clrMapOvr>
  <p:transition>
    <p:fade/>
  </p:transition>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23" indent="-281623">
              <a:spcBef>
                <a:spcPts val="1200"/>
              </a:spcBef>
              <a:buClr>
                <a:schemeClr val="tx1"/>
              </a:buClr>
              <a:buFont typeface="Arial" pitchFamily="34" charset="0"/>
              <a:buChar char="•"/>
              <a:defRPr sz="3136"/>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23" indent="-281623">
              <a:spcBef>
                <a:spcPts val="1200"/>
              </a:spcBef>
              <a:buClr>
                <a:schemeClr val="tx1"/>
              </a:buClr>
              <a:buFont typeface="Arial" pitchFamily="34" charset="0"/>
              <a:buChar char="•"/>
              <a:defRPr sz="3136"/>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74081580"/>
      </p:ext>
    </p:extLst>
  </p:cSld>
  <p:clrMapOvr>
    <a:masterClrMapping/>
  </p:clrMapOvr>
  <p:transition>
    <p:fade/>
  </p:transition>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717472546"/>
      </p:ext>
    </p:extLst>
  </p:cSld>
  <p:clrMapOvr>
    <a:masterClrMapping/>
  </p:clrMapOvr>
  <p:transition>
    <p:fade/>
  </p:transition>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7"/>
            <a:ext cx="9859116" cy="1158793"/>
          </a:xfrm>
          <a:noFill/>
        </p:spPr>
        <p:txBody>
          <a:bodyPr tIns="91440" bIns="91440" anchor="t" anchorCtr="0">
            <a:spAutoFit/>
          </a:bodyPr>
          <a:lstStyle>
            <a:lvl1pPr>
              <a:defRPr sz="7056"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1" y="3877277"/>
            <a:ext cx="9860674" cy="724246"/>
          </a:xfrm>
          <a:noFill/>
        </p:spPr>
        <p:txBody>
          <a:bodyPr lIns="182880" tIns="146304" rIns="182880" bIns="146304">
            <a:spAutoFit/>
          </a:bodyPr>
          <a:lstStyle>
            <a:lvl1pPr marL="0" indent="0">
              <a:spcBef>
                <a:spcPts val="0"/>
              </a:spcBef>
              <a:buNone/>
              <a:defRPr sz="3136"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5962059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72219369"/>
      </p:ext>
    </p:extLst>
  </p:cSld>
  <p:clrMapOvr>
    <a:masterClrMapping/>
  </p:clrMapOvr>
  <p:transition>
    <p:fade/>
  </p:transition>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3021682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61531355"/>
      </p:ext>
    </p:extLst>
  </p:cSld>
  <p:clrMapOvr>
    <a:masterClrMapping/>
  </p:clrMapOvr>
  <p:transition>
    <p:fade/>
  </p:transition>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9915884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274712" y="2193928"/>
            <a:ext cx="9976860" cy="2719388"/>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3712641"/>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rgbClr val="3C3C3C"/>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7"/>
            <a:ext cx="11653522" cy="395317"/>
          </a:xfrm>
          <a:prstGeom prst="rect">
            <a:avLst/>
          </a:prstGeom>
          <a:noFill/>
          <a:ln w="12700">
            <a:noFill/>
            <a:miter lim="800000"/>
            <a:headEnd type="none" w="sm" len="sm"/>
            <a:tailEnd type="none" w="sm" len="sm"/>
          </a:ln>
          <a:effectLst/>
        </p:spPr>
        <p:txBody>
          <a:bodyPr vert="horz" wrap="square" lIns="179259" tIns="143407" rIns="179259" bIns="143407" numCol="1" anchor="t" anchorCtr="0" compatLnSpc="1">
            <a:prstTxWarp prst="textNoShape">
              <a:avLst/>
            </a:prstTxWarp>
            <a:spAutoFit/>
          </a:bodyPr>
          <a:lstStyle/>
          <a:p>
            <a:pPr marL="0" marR="0" lvl="0" indent="0" algn="l" defTabSz="913748" rtl="0" eaLnBrk="0" fontAlgn="auto" latinLnBrk="0" hangingPunct="0">
              <a:lnSpc>
                <a:spcPct val="100000"/>
              </a:lnSpc>
              <a:spcBef>
                <a:spcPts val="0"/>
              </a:spcBef>
              <a:spcAft>
                <a:spcPts val="0"/>
              </a:spcAft>
              <a:buClrTx/>
              <a:buSzTx/>
              <a:buFontTx/>
              <a:buNone/>
              <a:tabLst/>
              <a:defRPr/>
            </a:pPr>
            <a:r>
              <a:rPr kumimoji="0" lang="en-US" sz="686" b="0" i="0" u="none" strike="noStrike" kern="1200" cap="none" spc="0" normalizeH="0" baseline="0" noProof="0" dirty="0">
                <a:ln>
                  <a:noFill/>
                </a:ln>
                <a:solidFill>
                  <a:schemeClr val="bg1">
                    <a:lumMod val="85000"/>
                  </a:schemeClr>
                </a:solidFill>
                <a:effectLst/>
                <a:uLnTx/>
                <a:uFillTx/>
                <a:latin typeface="Segoe UI"/>
                <a:ea typeface="+mn-ea"/>
                <a:cs typeface="Segoe UI" pitchFamily="34" charset="0"/>
              </a:rPr>
              <a:t>© 2017 Microsoft Corporation. All rights reserved. </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50205" y="3266817"/>
            <a:ext cx="2376178" cy="509010"/>
          </a:xfrm>
          <a:prstGeom prst="rect">
            <a:avLst/>
          </a:prstGeom>
        </p:spPr>
      </p:pic>
    </p:spTree>
    <p:extLst>
      <p:ext uri="{BB962C8B-B14F-4D97-AF65-F5344CB8AC3E}">
        <p14:creationId xmlns:p14="http://schemas.microsoft.com/office/powerpoint/2010/main" val="3310140176"/>
      </p:ext>
    </p:extLst>
  </p:cSld>
  <p:clrMapOvr>
    <a:masterClrMapping/>
  </p:clrMapOvr>
  <p:transition>
    <p:fade/>
  </p:transition>
</p:sldLayout>
</file>

<file path=ppt/slideLayouts/slideLayout141.xml><?xml version="1.0" encoding="utf-8"?>
<p:sldLayout xmlns:a="http://schemas.openxmlformats.org/drawingml/2006/main" xmlns:r="http://schemas.openxmlformats.org/officeDocument/2006/relationships" xmlns:p="http://schemas.openxmlformats.org/presentationml/2006/main" userDrawn="1">
  <p:cSld name="1_Blank">
    <p:bg>
      <p:bgPr>
        <a:solidFill>
          <a:srgbClr val="F8F8F8"/>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0195025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2.xml><?xml version="1.0" encoding="utf-8"?>
<p:sldLayout xmlns:a="http://schemas.openxmlformats.org/drawingml/2006/main" xmlns:r="http://schemas.openxmlformats.org/officeDocument/2006/relationships" xmlns:p="http://schemas.openxmlformats.org/presentationml/2006/main" userDrawn="1">
  <p:cSld name="Teal Blank">
    <p:bg>
      <p:bgPr>
        <a:solidFill>
          <a:srgbClr val="F8F8F8"/>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2881039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3.xml><?xml version="1.0" encoding="utf-8"?>
<p:sldLayout xmlns:a="http://schemas.openxmlformats.org/drawingml/2006/main" xmlns:r="http://schemas.openxmlformats.org/officeDocument/2006/relationships" xmlns:p="http://schemas.openxmlformats.org/presentationml/2006/main" userDrawn="1">
  <p:cSld name="1_Title Only">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4143977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021C408F-DF0D-4580-9F48-C473147CA8AF}" type="datetimeFigureOut">
              <a:rPr lang="en-US" smtClean="0"/>
              <a:t>4/18/2017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2069335785"/>
      </p:ext>
    </p:extLst>
  </p:cSld>
  <p:clrMapOvr>
    <a:masterClrMapping/>
  </p:clrMapOvr>
</p:sldLayout>
</file>

<file path=ppt/slideLayouts/slideLayout14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21C408F-DF0D-4580-9F48-C473147CA8AF}" type="datetimeFigureOut">
              <a:rPr lang="en-US" smtClean="0"/>
              <a:t>4/18/2017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1416744825"/>
      </p:ext>
    </p:extLst>
  </p:cSld>
  <p:clrMapOvr>
    <a:masterClrMapping/>
  </p:clrMapOvr>
</p:sldLayout>
</file>

<file path=ppt/slideLayouts/slideLayout14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21C408F-DF0D-4580-9F48-C473147CA8AF}" type="datetimeFigureOut">
              <a:rPr lang="en-US" smtClean="0"/>
              <a:t>4/18/2017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2727690079"/>
      </p:ext>
    </p:extLst>
  </p:cSld>
  <p:clrMapOvr>
    <a:masterClrMapping/>
  </p:clrMapOvr>
</p:sldLayout>
</file>

<file path=ppt/slideLayouts/slideLayout14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21C408F-DF0D-4580-9F48-C473147CA8AF}" type="datetimeFigureOut">
              <a:rPr lang="en-US" smtClean="0"/>
              <a:t>4/18/2017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3520312516"/>
      </p:ext>
    </p:extLst>
  </p:cSld>
  <p:clrMapOvr>
    <a:masterClrMapping/>
  </p:clrMapOvr>
</p:sldLayout>
</file>

<file path=ppt/slideLayouts/slideLayout14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21C408F-DF0D-4580-9F48-C473147CA8AF}" type="datetimeFigureOut">
              <a:rPr lang="en-US" smtClean="0"/>
              <a:t>4/18/2017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964816965"/>
      </p:ext>
    </p:extLst>
  </p:cSld>
  <p:clrMapOvr>
    <a:masterClrMapping/>
  </p:clrMapOvr>
</p:sldLayout>
</file>

<file path=ppt/slideLayouts/slideLayout14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21C408F-DF0D-4580-9F48-C473147CA8AF}" type="datetimeFigureOut">
              <a:rPr lang="en-US" smtClean="0"/>
              <a:t>4/18/2017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199114930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577571455"/>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5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21C408F-DF0D-4580-9F48-C473147CA8AF}" type="datetimeFigureOut">
              <a:rPr lang="en-US" smtClean="0"/>
              <a:t>4/18/2017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3104190900"/>
      </p:ext>
    </p:extLst>
  </p:cSld>
  <p:clrMapOvr>
    <a:masterClrMapping/>
  </p:clrMapOvr>
</p:sldLayout>
</file>

<file path=ppt/slideLayouts/slideLayout15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21C408F-DF0D-4580-9F48-C473147CA8AF}" type="datetimeFigureOut">
              <a:rPr lang="en-US" smtClean="0"/>
              <a:t>4/18/2017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1179251938"/>
      </p:ext>
    </p:extLst>
  </p:cSld>
  <p:clrMapOvr>
    <a:masterClrMapping/>
  </p:clrMapOvr>
</p:sldLayout>
</file>

<file path=ppt/slideLayouts/slideLayout15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21C408F-DF0D-4580-9F48-C473147CA8AF}" type="datetimeFigureOut">
              <a:rPr lang="en-US" smtClean="0"/>
              <a:t>4/18/2017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561805010"/>
      </p:ext>
    </p:extLst>
  </p:cSld>
  <p:clrMapOvr>
    <a:masterClrMapping/>
  </p:clrMapOvr>
</p:sldLayout>
</file>

<file path=ppt/slideLayouts/slideLayout15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21C408F-DF0D-4580-9F48-C473147CA8AF}" type="datetimeFigureOut">
              <a:rPr lang="en-US" smtClean="0"/>
              <a:t>4/18/2017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1039480450"/>
      </p:ext>
    </p:extLst>
  </p:cSld>
  <p:clrMapOvr>
    <a:masterClrMapping/>
  </p:clrMapOvr>
</p:sldLayout>
</file>

<file path=ppt/slideLayouts/slideLayout15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21C408F-DF0D-4580-9F48-C473147CA8AF}" type="datetimeFigureOut">
              <a:rPr lang="en-US" smtClean="0"/>
              <a:t>4/18/2017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41080147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10" name="Headline"/>
          <p:cNvSpPr>
            <a:spLocks noGrp="1"/>
          </p:cNvSpPr>
          <p:nvPr>
            <p:ph type="title"/>
          </p:nvPr>
        </p:nvSpPr>
        <p:spPr>
          <a:xfrm>
            <a:off x="2518612" y="5576547"/>
            <a:ext cx="8069064" cy="917575"/>
          </a:xfrm>
          <a:prstGeom prst="rect">
            <a:avLst/>
          </a:prstGeom>
        </p:spPr>
        <p:txBody>
          <a:bodyPr/>
          <a:lstStyle>
            <a:lvl1pPr>
              <a:defRPr>
                <a:solidFill>
                  <a:schemeClr val="bg1"/>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2270619354"/>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ank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3182380527"/>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3398139" y="684717"/>
            <a:ext cx="8625516" cy="4420683"/>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76987840"/>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4134415531"/>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302528917"/>
      </p:ext>
    </p:extLst>
  </p:cSld>
  <p:clrMapOvr>
    <a:masterClrMapping/>
  </p:clrMapOvr>
  <p:transition>
    <p:fade/>
  </p:transition>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74391" y="2317689"/>
            <a:ext cx="11614318" cy="4083112"/>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 name="White Background"/>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14" name="Subhead"/>
          <p:cNvSpPr txBox="1">
            <a:spLocks/>
          </p:cNvSpPr>
          <p:nvPr/>
        </p:nvSpPr>
        <p:spPr>
          <a:xfrm>
            <a:off x="274390" y="1415481"/>
            <a:ext cx="9875336" cy="923922"/>
          </a:xfrm>
          <a:prstGeom prst="rect">
            <a:avLst/>
          </a:prstGeom>
        </p:spPr>
        <p:txBody>
          <a:bodyPr/>
          <a:lstStyle>
            <a:lvl1pPr algn="l" defTabSz="914180" rtl="0" eaLnBrk="1" latinLnBrk="0" hangingPunct="1">
              <a:lnSpc>
                <a:spcPct val="90000"/>
              </a:lnSpc>
              <a:spcBef>
                <a:spcPct val="0"/>
              </a:spcBef>
              <a:buNone/>
              <a:defRPr lang="en-US" sz="5293" b="0" kern="1200" cap="none" spc="-100" baseline="0" dirty="0" smtClean="0">
                <a:ln w="3175">
                  <a:noFill/>
                </a:ln>
                <a:solidFill>
                  <a:schemeClr val="tx1"/>
                </a:solidFill>
                <a:effectLst/>
                <a:latin typeface="+mj-lt"/>
                <a:ea typeface="+mn-ea"/>
                <a:cs typeface="Segoe UI" pitchFamily="34" charset="0"/>
              </a:defRPr>
            </a:lvl1pPr>
          </a:lstStyle>
          <a:p>
            <a:r>
              <a:rPr lang="en-US" sz="4000" dirty="0">
                <a:solidFill>
                  <a:schemeClr val="tx2"/>
                </a:solidFill>
              </a:rPr>
              <a:t>Subhead</a:t>
            </a:r>
          </a:p>
        </p:txBody>
      </p:sp>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a:t>Headline</a:t>
            </a:r>
          </a:p>
        </p:txBody>
      </p:sp>
    </p:spTree>
    <p:extLst>
      <p:ext uri="{BB962C8B-B14F-4D97-AF65-F5344CB8AC3E}">
        <p14:creationId xmlns:p14="http://schemas.microsoft.com/office/powerpoint/2010/main" val="1068623843"/>
      </p:ext>
    </p:extLst>
  </p:cSld>
  <p:clrMapOvr>
    <a:masterClrMapping/>
  </p:clrMapOvr>
  <p:transition>
    <p:fade/>
  </p:transition>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Headline Only and Custom Conten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a:t>Headline</a:t>
            </a:r>
          </a:p>
        </p:txBody>
      </p:sp>
    </p:spTree>
    <p:extLst>
      <p:ext uri="{BB962C8B-B14F-4D97-AF65-F5344CB8AC3E}">
        <p14:creationId xmlns:p14="http://schemas.microsoft.com/office/powerpoint/2010/main" val="3320439354"/>
      </p:ext>
    </p:extLst>
  </p:cSld>
  <p:clrMapOvr>
    <a:masterClrMapping/>
  </p:clrMapOvr>
  <p:transition>
    <p:fade/>
  </p:transition>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Blank Third">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444452402"/>
      </p:ext>
    </p:extLst>
  </p:cSld>
  <p:clrMapOvr>
    <a:masterClrMapping/>
  </p:clrMapOvr>
  <p:transition>
    <p:fade/>
  </p:transition>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a:solidFill>
                  <a:srgbClr val="92D050"/>
                </a:solidFill>
              </a:rPr>
              <a:t>Click to edit Master title style</a:t>
            </a:r>
            <a:endParaRPr lang="en-US" dirty="0">
              <a:solidFill>
                <a:schemeClr val="bg2"/>
              </a:solidFill>
            </a:endParaRPr>
          </a:p>
        </p:txBody>
      </p:sp>
      <p:sp>
        <p:nvSpPr>
          <p:cNvPr id="7" name="Body"/>
          <p:cNvSpPr>
            <a:spLocks noGrp="1"/>
          </p:cNvSpPr>
          <p:nvPr>
            <p:ph sz="quarter" idx="10"/>
          </p:nvPr>
        </p:nvSpPr>
        <p:spPr>
          <a:xfrm>
            <a:off x="2103900" y="1828800"/>
            <a:ext cx="8743227" cy="4343400"/>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747114950"/>
      </p:ext>
    </p:extLst>
  </p:cSld>
  <p:clrMapOvr>
    <a:masterClrMapping/>
  </p:clrMapOvr>
  <p:transition>
    <p:fade/>
  </p:transition>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a:solidFill>
                  <a:srgbClr val="92D050"/>
                </a:solidFill>
              </a:rPr>
              <a:t>Click to edit Master title style</a:t>
            </a:r>
            <a:endParaRPr lang="en-US" dirty="0">
              <a:solidFill>
                <a:schemeClr val="bg2"/>
              </a:solidFill>
            </a:endParaRPr>
          </a:p>
        </p:txBody>
      </p:sp>
    </p:spTree>
    <p:extLst>
      <p:ext uri="{BB962C8B-B14F-4D97-AF65-F5344CB8AC3E}">
        <p14:creationId xmlns:p14="http://schemas.microsoft.com/office/powerpoint/2010/main" val="260656859"/>
      </p:ext>
    </p:extLst>
  </p:cSld>
  <p:clrMapOvr>
    <a:masterClrMapping/>
  </p:clrMapOvr>
  <p:transition>
    <p:fade/>
  </p:transition>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52741" y="2970214"/>
            <a:ext cx="10086517" cy="917575"/>
          </a:xfrm>
          <a:prstGeom prst="rect">
            <a:avLst/>
          </a:prstGeom>
        </p:spPr>
        <p:txBody>
          <a:bodyPr/>
          <a:lstStyle>
            <a:lvl1pPr algn="ctr">
              <a:defRPr sz="6000">
                <a:solidFill>
                  <a:srgbClr val="92D050"/>
                </a:solidFill>
              </a:defRPr>
            </a:lvl1pPr>
          </a:lstStyle>
          <a:p>
            <a:r>
              <a:rPr lang="en-US" sz="5400" dirty="0">
                <a:solidFill>
                  <a:srgbClr val="92D050"/>
                </a:solidFill>
              </a:rPr>
              <a:t>Demo</a:t>
            </a:r>
            <a:endParaRPr lang="en-US" dirty="0">
              <a:solidFill>
                <a:schemeClr val="bg2"/>
              </a:solidFill>
            </a:endParaRPr>
          </a:p>
        </p:txBody>
      </p:sp>
      <p:pic>
        <p:nvPicPr>
          <p:cNvPr id="4" name="Picture 3"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4171415409"/>
      </p:ext>
    </p:extLst>
  </p:cSld>
  <p:clrMapOvr>
    <a:masterClrMapping/>
  </p:clrMapOvr>
  <p:transition>
    <p:fade/>
  </p:transition>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83759960"/>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Tree>
    <p:extLst>
      <p:ext uri="{BB962C8B-B14F-4D97-AF65-F5344CB8AC3E}">
        <p14:creationId xmlns:p14="http://schemas.microsoft.com/office/powerpoint/2010/main" val="1587127199"/>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78952442"/>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bwMode="auto">
          <a:xfrm>
            <a:off x="8884871" y="-1"/>
            <a:ext cx="3307130" cy="6855083"/>
          </a:xfrm>
          <a:prstGeom prst="rect">
            <a:avLst/>
          </a:prstGeom>
          <a:solidFill>
            <a:srgbClr val="00AEEF"/>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6" name="Rounded Rectangle 29"/>
          <p:cNvSpPr/>
          <p:nvPr userDrawn="1"/>
        </p:nvSpPr>
        <p:spPr bwMode="black">
          <a:xfrm>
            <a:off x="9884269" y="1944139"/>
            <a:ext cx="1308334" cy="3044320"/>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1836"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Title 5"/>
          <p:cNvSpPr>
            <a:spLocks noGrp="1"/>
          </p:cNvSpPr>
          <p:nvPr>
            <p:ph type="title" idx="4294967295"/>
          </p:nvPr>
        </p:nvSpPr>
        <p:spPr>
          <a:xfrm>
            <a:off x="461264" y="158735"/>
            <a:ext cx="3694118" cy="2413891"/>
          </a:xfrm>
          <a:prstGeom prst="rect">
            <a:avLst/>
          </a:prstGeom>
        </p:spPr>
        <p:txBody>
          <a:bodyPr anchor="ctr">
            <a:noAutofit/>
          </a:bodyPr>
          <a:lstStyle>
            <a:lvl1pPr>
              <a:defRPr sz="8800"/>
            </a:lvl1pPr>
          </a:lstStyle>
          <a:p>
            <a:r>
              <a:rPr lang="en-US" sz="8798" dirty="0">
                <a:solidFill>
                  <a:schemeClr val="bg1">
                    <a:alpha val="99000"/>
                  </a:schemeClr>
                </a:solidFill>
              </a:rPr>
              <a:t>Q&amp;A</a:t>
            </a:r>
          </a:p>
        </p:txBody>
      </p:sp>
    </p:spTree>
    <p:extLst>
      <p:ext uri="{BB962C8B-B14F-4D97-AF65-F5344CB8AC3E}">
        <p14:creationId xmlns:p14="http://schemas.microsoft.com/office/powerpoint/2010/main" val="2257946326"/>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lt">
    <p:spTree>
      <p:nvGrpSpPr>
        <p:cNvPr id="1" name=""/>
        <p:cNvGrpSpPr/>
        <p:nvPr/>
      </p:nvGrpSpPr>
      <p:grpSpPr>
        <a:xfrm>
          <a:off x="0" y="0"/>
          <a:ext cx="0" cy="0"/>
          <a:chOff x="0" y="0"/>
          <a:chExt cx="0" cy="0"/>
        </a:xfrm>
      </p:grpSpPr>
      <p:pic>
        <p:nvPicPr>
          <p:cNvPr id="6"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9" name="Title"/>
          <p:cNvSpPr>
            <a:spLocks noGrp="1"/>
          </p:cNvSpPr>
          <p:nvPr>
            <p:ph type="title" hasCustomPrompt="1"/>
          </p:nvPr>
        </p:nvSpPr>
        <p:spPr>
          <a:xfrm>
            <a:off x="0" y="2194768"/>
            <a:ext cx="12192001" cy="1081833"/>
          </a:xfrm>
          <a:prstGeom prst="rect">
            <a:avLst/>
          </a:prstGeom>
        </p:spPr>
        <p:txBody>
          <a:bodyPr/>
          <a:lstStyle>
            <a:lvl1pPr algn="ctr">
              <a:defRPr lang="en-US" sz="5400" b="0" kern="1200" cap="none" spc="0" baseline="0" dirty="0" smtClean="0">
                <a:ln w="3175">
                  <a:noFill/>
                </a:ln>
                <a:solidFill>
                  <a:schemeClr val="bg1"/>
                </a:solidFill>
                <a:effectLst/>
                <a:latin typeface="+mj-lt"/>
                <a:ea typeface="+mn-ea"/>
                <a:cs typeface="Segoe UI" pitchFamily="34" charset="0"/>
              </a:defRPr>
            </a:lvl1pPr>
          </a:lstStyle>
          <a:p>
            <a:r>
              <a:rPr lang="en-US" dirty="0"/>
              <a:t>Title</a:t>
            </a:r>
          </a:p>
        </p:txBody>
      </p:sp>
      <p:sp>
        <p:nvSpPr>
          <p:cNvPr id="11" name="Presenter"/>
          <p:cNvSpPr>
            <a:spLocks noGrp="1"/>
          </p:cNvSpPr>
          <p:nvPr>
            <p:ph type="body" sz="quarter" idx="10" hasCustomPrompt="1"/>
          </p:nvPr>
        </p:nvSpPr>
        <p:spPr>
          <a:xfrm>
            <a:off x="-1588" y="3276600"/>
            <a:ext cx="12192000" cy="990600"/>
          </a:xfrm>
          <a:prstGeom prst="rect">
            <a:avLst/>
          </a:prstGeom>
        </p:spPr>
        <p:txBody>
          <a:bodyPr/>
          <a:lstStyle>
            <a:lvl1pPr marL="0" indent="0" algn="ctr">
              <a:buNone/>
              <a:defRPr lang="en-US" sz="2200" b="0" kern="1200" cap="none" spc="-102" baseline="0" dirty="0">
                <a:ln w="3175">
                  <a:noFill/>
                </a:ln>
                <a:solidFill>
                  <a:srgbClr val="FFFFFF"/>
                </a:solidFill>
                <a:effectLst/>
                <a:latin typeface="+mj-lt"/>
                <a:ea typeface="+mn-ea"/>
                <a:cs typeface="Segoe UI" pitchFamily="34" charset="0"/>
              </a:defRPr>
            </a:lvl1pPr>
          </a:lstStyle>
          <a:p>
            <a:pPr lvl="0"/>
            <a:r>
              <a:rPr lang="en-US" dirty="0"/>
              <a:t>Presenter</a:t>
            </a:r>
          </a:p>
        </p:txBody>
      </p:sp>
    </p:spTree>
    <p:extLst>
      <p:ext uri="{BB962C8B-B14F-4D97-AF65-F5344CB8AC3E}">
        <p14:creationId xmlns:p14="http://schemas.microsoft.com/office/powerpoint/2010/main" val="2153966380"/>
      </p:ext>
    </p:extLst>
  </p:cSld>
  <p:clrMapOvr>
    <a:masterClrMapping/>
  </p:clrMapOvr>
  <p:transition>
    <p:fade/>
  </p:transition>
  <p:hf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835"/>
            <a:ext cx="12192000" cy="6852165"/>
          </a:xfrm>
          <a:prstGeom prst="rect">
            <a:avLst/>
          </a:prstGeom>
        </p:spPr>
      </p:pic>
      <p:sp>
        <p:nvSpPr>
          <p:cNvPr id="8" name="Rectangle 7"/>
          <p:cNvSpPr/>
          <p:nvPr userDrawn="1"/>
        </p:nvSpPr>
        <p:spPr bwMode="auto">
          <a:xfrm>
            <a:off x="10187268" y="-1"/>
            <a:ext cx="2004732" cy="6855083"/>
          </a:xfrm>
          <a:prstGeom prst="rect">
            <a:avLst/>
          </a:prstGeom>
          <a:solidFill>
            <a:srgbClr val="8CC600"/>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9" name="Freeform 64"/>
          <p:cNvSpPr>
            <a:spLocks noEditPoints="1"/>
          </p:cNvSpPr>
          <p:nvPr userDrawn="1"/>
        </p:nvSpPr>
        <p:spPr bwMode="black">
          <a:xfrm flipH="1">
            <a:off x="10598291" y="233151"/>
            <a:ext cx="1182686" cy="90830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3943" tIns="41972" rIns="83943" bIns="41972" numCol="1" anchor="t" anchorCtr="0" compatLnSpc="1">
            <a:prstTxWarp prst="textNoShape">
              <a:avLst/>
            </a:prstTxWarp>
          </a:bodyPr>
          <a:lstStyle/>
          <a:p>
            <a:pPr marL="0" marR="0" lvl="0" indent="0" defTabSz="932559" eaLnBrk="1" fontAlgn="auto" latinLnBrk="0" hangingPunct="1">
              <a:lnSpc>
                <a:spcPct val="100000"/>
              </a:lnSpc>
              <a:spcBef>
                <a:spcPts val="0"/>
              </a:spcBef>
              <a:spcAft>
                <a:spcPts val="0"/>
              </a:spcAft>
              <a:buClrTx/>
              <a:buSzTx/>
              <a:buFontTx/>
              <a:buNone/>
              <a:tabLst/>
              <a:defRPr/>
            </a:pPr>
            <a:endParaRPr kumimoji="0" lang="en-US" sz="1632" b="0" i="0" u="none" strike="noStrike" kern="0" cap="none" spc="0" normalizeH="0" baseline="0" noProof="0">
              <a:ln>
                <a:noFill/>
              </a:ln>
              <a:solidFill>
                <a:srgbClr val="292929"/>
              </a:solidFill>
              <a:effectLst/>
              <a:uLnTx/>
              <a:uFillTx/>
            </a:endParaRPr>
          </a:p>
        </p:txBody>
      </p:sp>
      <p:sp>
        <p:nvSpPr>
          <p:cNvPr id="4" name="Text Placeholder 3"/>
          <p:cNvSpPr>
            <a:spLocks noGrp="1"/>
          </p:cNvSpPr>
          <p:nvPr>
            <p:ph type="body" sz="quarter" idx="10"/>
          </p:nvPr>
        </p:nvSpPr>
        <p:spPr>
          <a:xfrm>
            <a:off x="589800" y="233151"/>
            <a:ext cx="9310688" cy="6416675"/>
          </a:xfrm>
          <a:prstGeom prst="rect">
            <a:avLst/>
          </a:prstGeom>
        </p:spPr>
        <p:txBody>
          <a:bodyPr/>
          <a:lstStyle>
            <a:lvl1pPr marL="0" indent="0">
              <a:buNone/>
              <a:defRPr sz="3600"/>
            </a:lvl1pPr>
            <a:lvl2pPr>
              <a:defRPr sz="3600"/>
            </a:lvl2pPr>
            <a:lvl3pPr>
              <a:defRPr sz="3600"/>
            </a:lvl3pPr>
            <a:lvl4pPr>
              <a:defRPr sz="3600"/>
            </a:lvl4pPr>
            <a:lvl5pPr>
              <a:defRPr sz="3600"/>
            </a:lvl5pPr>
          </a:lstStyle>
          <a:p>
            <a:pPr lvl="0"/>
            <a:r>
              <a:rPr lang="en-US" dirty="0"/>
              <a:t>Click to edit Master text styles</a:t>
            </a:r>
          </a:p>
        </p:txBody>
      </p:sp>
    </p:spTree>
    <p:extLst>
      <p:ext uri="{BB962C8B-B14F-4D97-AF65-F5344CB8AC3E}">
        <p14:creationId xmlns:p14="http://schemas.microsoft.com/office/powerpoint/2010/main" val="2685348906"/>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1"/>
            <a:ext cx="11655840" cy="899665"/>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23900565"/>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11651658"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a:t>Presentation title</a:t>
            </a:r>
          </a:p>
        </p:txBody>
      </p:sp>
      <p:sp>
        <p:nvSpPr>
          <p:cNvPr id="4"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 Here</a:t>
            </a:r>
          </a:p>
        </p:txBody>
      </p:sp>
    </p:spTree>
    <p:extLst>
      <p:ext uri="{BB962C8B-B14F-4D97-AF65-F5344CB8AC3E}">
        <p14:creationId xmlns:p14="http://schemas.microsoft.com/office/powerpoint/2010/main" val="255446092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slide -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a:t>Presentation title</a:t>
            </a:r>
          </a:p>
        </p:txBody>
      </p:sp>
      <p:sp>
        <p:nvSpPr>
          <p:cNvPr id="4" name="Freeform 3"/>
          <p:cNvSpPr>
            <a:spLocks noChangeAspect="1" noEditPoints="1"/>
          </p:cNvSpPr>
          <p:nvPr userDrawn="1"/>
        </p:nvSpPr>
        <p:spPr bwMode="black">
          <a:xfrm>
            <a:off x="10129868" y="5984140"/>
            <a:ext cx="1607625" cy="403448"/>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404040"/>
              </a:solidFill>
            </a:endParaRPr>
          </a:p>
        </p:txBody>
      </p:sp>
      <p:sp>
        <p:nvSpPr>
          <p:cNvPr id="6"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 Here</a:t>
            </a:r>
          </a:p>
        </p:txBody>
      </p:sp>
    </p:spTree>
    <p:extLst>
      <p:ext uri="{BB962C8B-B14F-4D97-AF65-F5344CB8AC3E}">
        <p14:creationId xmlns:p14="http://schemas.microsoft.com/office/powerpoint/2010/main" val="5863142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933157441"/>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17113" y="1635896"/>
            <a:ext cx="8605649" cy="4931036"/>
          </a:xfrm>
        </p:spPr>
        <p:txBody>
          <a:bodyPr wrap="square">
            <a:noAutofit/>
          </a:bodyPr>
          <a:lstStyle>
            <a:lvl3pPr>
              <a:defRPr sz="2353"/>
            </a:lvl3pPr>
            <a:lvl4pPr>
              <a:defRPr sz="1961"/>
            </a:lvl4pPr>
            <a:lvl5pPr>
              <a:defRPr sz="1961"/>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p:nvPr>
        </p:nvSpPr>
        <p:spPr>
          <a:xfrm>
            <a:off x="277582" y="1635896"/>
            <a:ext cx="2689274" cy="4931036"/>
          </a:xfrm>
        </p:spPr>
        <p:txBody>
          <a:bodyPr>
            <a:noAutofit/>
          </a:bodyPr>
          <a:lstStyle>
            <a:lvl1pPr marL="0" indent="0">
              <a:buNone/>
              <a:defRPr kumimoji="0" lang="en-US" sz="2353" b="0" i="0" u="none" strike="noStrike" kern="1200" cap="none" spc="0" normalizeH="0" baseline="0" dirty="0" smtClean="0">
                <a:ln>
                  <a:noFill/>
                </a:ln>
                <a:gradFill>
                  <a:gsLst>
                    <a:gs pos="100000">
                      <a:schemeClr val="tx1"/>
                    </a:gs>
                    <a:gs pos="0">
                      <a:schemeClr val="tx1"/>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dirty="0"/>
              <a:t>Click to edit Master text styles</a:t>
            </a:r>
          </a:p>
        </p:txBody>
      </p:sp>
    </p:spTree>
    <p:extLst>
      <p:ext uri="{BB962C8B-B14F-4D97-AF65-F5344CB8AC3E}">
        <p14:creationId xmlns:p14="http://schemas.microsoft.com/office/powerpoint/2010/main" val="1646175194"/>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65664" y="2084173"/>
            <a:ext cx="9860672" cy="1793104"/>
          </a:xfrm>
        </p:spPr>
        <p:txBody>
          <a:bodyPr/>
          <a:lstStyle>
            <a:lvl1pPr>
              <a:defRPr sz="4705" baseline="0"/>
            </a:lvl1pPr>
          </a:lstStyle>
          <a:p>
            <a:r>
              <a:rPr lang="en-US" dirty="0"/>
              <a:t>Click to edit Master title style</a:t>
            </a:r>
          </a:p>
        </p:txBody>
      </p:sp>
    </p:spTree>
    <p:extLst>
      <p:ext uri="{BB962C8B-B14F-4D97-AF65-F5344CB8AC3E}">
        <p14:creationId xmlns:p14="http://schemas.microsoft.com/office/powerpoint/2010/main" val="3199258061"/>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p:nvPr>
        </p:nvSpPr>
        <p:spPr>
          <a:xfrm>
            <a:off x="277582" y="1635896"/>
            <a:ext cx="2689274" cy="4931036"/>
          </a:xfrm>
        </p:spPr>
        <p:txBody>
          <a:bodyPr>
            <a:noAutofit/>
          </a:bodyPr>
          <a:lstStyle>
            <a:lvl1pPr>
              <a:defRPr kumimoji="0" lang="en-US" sz="2353" b="0" i="0" u="none" strike="noStrike" kern="1200" cap="none" spc="0" normalizeH="0" baseline="0" dirty="0" smtClean="0">
                <a:ln>
                  <a:noFill/>
                </a:ln>
                <a:gradFill>
                  <a:gsLst>
                    <a:gs pos="92208">
                      <a:schemeClr val="tx1"/>
                    </a:gs>
                    <a:gs pos="0">
                      <a:schemeClr val="tx1"/>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buFont typeface="Arial" pitchFamily="34" charset="0"/>
              <a:buNone/>
              <a:tabLst/>
              <a:defRPr/>
            </a:pPr>
            <a:r>
              <a:rPr lang="en-US" dirty="0"/>
              <a:t>Click to edit Master text styles</a:t>
            </a:r>
          </a:p>
        </p:txBody>
      </p:sp>
    </p:spTree>
    <p:extLst>
      <p:ext uri="{BB962C8B-B14F-4D97-AF65-F5344CB8AC3E}">
        <p14:creationId xmlns:p14="http://schemas.microsoft.com/office/powerpoint/2010/main" val="2356009934"/>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wrap="square" lIns="182880" tIns="146304" rIns="182880" bIns="146304" anchor="ctr">
            <a:noAutofit/>
          </a:bodyPr>
          <a:lstStyle>
            <a:lvl1pPr>
              <a:lnSpc>
                <a:spcPct val="95000"/>
              </a:lnSpc>
              <a:spcBef>
                <a:spcPts val="0"/>
              </a:spcBef>
              <a:spcAft>
                <a:spcPts val="1600"/>
              </a:spcAft>
              <a:defRPr lang="en-US" sz="3529" kern="1200" dirty="0" smtClean="0">
                <a:gradFill>
                  <a:gsLst>
                    <a:gs pos="28302">
                      <a:schemeClr val="tx1">
                        <a:lumMod val="75000"/>
                        <a:lumOff val="25000"/>
                      </a:schemeClr>
                    </a:gs>
                    <a:gs pos="67000">
                      <a:schemeClr val="tx1">
                        <a:lumMod val="75000"/>
                        <a:lumOff val="25000"/>
                      </a:schemeClr>
                    </a:gs>
                  </a:gsLst>
                  <a:lin ang="5400000" scaled="0"/>
                </a:gradFill>
                <a:latin typeface="+mj-lt"/>
                <a:ea typeface="+mn-ea"/>
                <a:cs typeface="+mn-cs"/>
              </a:defRPr>
            </a:lvl1pPr>
            <a:lvl2pPr>
              <a:lnSpc>
                <a:spcPct val="100000"/>
              </a:lnSpc>
              <a:spcBef>
                <a:spcPts val="800"/>
              </a:spcBef>
              <a:defRPr sz="1863">
                <a:solidFill>
                  <a:srgbClr val="FFFFFF"/>
                </a:solidFill>
              </a:defRPr>
            </a:lvl2pPr>
            <a:lvl3pPr>
              <a:lnSpc>
                <a:spcPct val="100000"/>
              </a:lnSpc>
              <a:spcBef>
                <a:spcPts val="800"/>
              </a:spcBef>
              <a:defRPr sz="1863">
                <a:solidFill>
                  <a:srgbClr val="FFFFFF"/>
                </a:solidFill>
              </a:defRPr>
            </a:lvl3pPr>
            <a:lvl4pPr>
              <a:lnSpc>
                <a:spcPct val="100000"/>
              </a:lnSpc>
              <a:spcBef>
                <a:spcPts val="800"/>
              </a:spcBef>
              <a:defRPr sz="1863">
                <a:solidFill>
                  <a:srgbClr val="FFFFFF"/>
                </a:solidFill>
              </a:defRPr>
            </a:lvl4pPr>
            <a:lvl5pPr>
              <a:lnSpc>
                <a:spcPct val="100000"/>
              </a:lnSpc>
              <a:spcBef>
                <a:spcPts val="800"/>
              </a:spcBef>
              <a:defRPr sz="1863">
                <a:solidFill>
                  <a:srgbClr val="FFFFFF"/>
                </a:solidFill>
              </a:defRPr>
            </a:lvl5pPr>
          </a:lstStyle>
          <a:p>
            <a:pPr marL="0" lvl="0" indent="0" algn="l" defTabSz="896157" rtl="0" eaLnBrk="1" latinLnBrk="0" hangingPunct="1">
              <a:spcBef>
                <a:spcPct val="20000"/>
              </a:spcBef>
              <a:buFont typeface="Arial" pitchFamily="34" charset="0"/>
              <a:buNone/>
            </a:pPr>
            <a:r>
              <a:rPr lang="en-US" dirty="0"/>
              <a:t>Click to edit Master text styles</a:t>
            </a:r>
          </a:p>
        </p:txBody>
      </p:sp>
      <p:sp>
        <p:nvSpPr>
          <p:cNvPr id="1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accent3"/>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170587409"/>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a:defRPr lang="en-US" sz="3529" kern="1200" dirty="0" smtClean="0">
                <a:gradFill>
                  <a:gsLst>
                    <a:gs pos="8491">
                      <a:schemeClr val="tx1">
                        <a:lumMod val="75000"/>
                        <a:lumOff val="25000"/>
                      </a:schemeClr>
                    </a:gs>
                    <a:gs pos="100000">
                      <a:schemeClr val="tx1">
                        <a:lumMod val="75000"/>
                        <a:lumOff val="25000"/>
                      </a:schemeClr>
                    </a:gs>
                  </a:gsLst>
                  <a:lin ang="5400000" scaled="0"/>
                </a:gradFill>
                <a:latin typeface="+mj-lt"/>
                <a:ea typeface="+mn-ea"/>
                <a:cs typeface="+mn-cs"/>
              </a:defRPr>
            </a:lvl1pPr>
          </a:lstStyle>
          <a:p>
            <a:pPr marL="0" lvl="0" indent="0" algn="l" defTabSz="896157" rtl="0" eaLnBrk="1" latinLnBrk="0" hangingPunct="1">
              <a:spcBef>
                <a:spcPct val="20000"/>
              </a:spcBef>
              <a:spcAft>
                <a:spcPts val="1600"/>
              </a:spcAft>
              <a:buFont typeface="Arial" pitchFamily="34" charset="0"/>
              <a:buNone/>
            </a:pPr>
            <a:r>
              <a:rPr lang="en-US" dirty="0"/>
              <a:t>Click to edit Master text styles</a:t>
            </a:r>
          </a:p>
        </p:txBody>
      </p:sp>
      <p:sp>
        <p:nvSpPr>
          <p:cNvPr id="6" name="Text Placeholder 8"/>
          <p:cNvSpPr>
            <a:spLocks noGrp="1"/>
          </p:cNvSpPr>
          <p:nvPr>
            <p:ph type="body" sz="quarter" idx="16" hasCustomPrompt="1"/>
          </p:nvPr>
        </p:nvSpPr>
        <p:spPr>
          <a:xfrm>
            <a:off x="269242" y="291070"/>
            <a:ext cx="11653522" cy="896552"/>
          </a:xfrm>
        </p:spPr>
        <p:txBody>
          <a:bodyPr vert="horz" lIns="182880" tIns="146304" rIns="182880" bIns="146304" rtlCol="0" anchor="t">
            <a:noAutofit/>
          </a:bodyPr>
          <a:lstStyle>
            <a:lvl1pPr marL="0" indent="0" algn="l" defTabSz="914367" rtl="0" eaLnBrk="1" latinLnBrk="0" hangingPunct="1">
              <a:lnSpc>
                <a:spcPct val="90000"/>
              </a:lnSpc>
              <a:spcBef>
                <a:spcPct val="0"/>
              </a:spcBef>
              <a:buNone/>
              <a:defRPr lang="en-US" sz="529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0"/>
              </a:spcBef>
            </a:pPr>
            <a:r>
              <a:rPr lang="en-US" dirty="0"/>
              <a:t>Click to edit master text styles</a:t>
            </a:r>
          </a:p>
        </p:txBody>
      </p:sp>
      <p:sp>
        <p:nvSpPr>
          <p:cNvPr id="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accent3"/>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233163978"/>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69466" y="2709521"/>
            <a:ext cx="10722224" cy="1266359"/>
          </a:xfrm>
          <a:prstGeom prst="rect">
            <a:avLst/>
          </a:prstGeom>
        </p:spPr>
        <p:txBody>
          <a:bodyPr>
            <a:noAutofit/>
          </a:bodyPr>
          <a:lstStyle>
            <a:lvl1pPr algn="ctr">
              <a:defRPr sz="8000"/>
            </a:lvl1pPr>
          </a:lstStyle>
          <a:p>
            <a:pPr algn="ctr"/>
            <a:r>
              <a:rPr lang="en-US" sz="7998" dirty="0"/>
              <a:t>Statement</a:t>
            </a:r>
          </a:p>
        </p:txBody>
      </p:sp>
    </p:spTree>
    <p:extLst>
      <p:ext uri="{BB962C8B-B14F-4D97-AF65-F5344CB8AC3E}">
        <p14:creationId xmlns:p14="http://schemas.microsoft.com/office/powerpoint/2010/main" val="3732165487"/>
      </p:ext>
    </p:extLst>
  </p:cSld>
  <p:clrMapOvr>
    <a:masterClrMapping/>
  </p:clrMapOvr>
  <p:transition>
    <p:fade/>
  </p:transition>
  <p:hf hdr="0" ftr="0" dt="0"/>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a:defRPr lang="en-US" sz="3529" kern="1200" dirty="0" smtClean="0">
                <a:gradFill>
                  <a:gsLst>
                    <a:gs pos="12264">
                      <a:schemeClr val="tx1">
                        <a:lumMod val="75000"/>
                        <a:lumOff val="25000"/>
                      </a:schemeClr>
                    </a:gs>
                    <a:gs pos="71000">
                      <a:schemeClr val="tx1">
                        <a:lumMod val="75000"/>
                        <a:lumOff val="25000"/>
                      </a:schemeClr>
                    </a:gs>
                  </a:gsLst>
                  <a:lin ang="5400000" scaled="0"/>
                </a:gradFill>
                <a:latin typeface="+mj-lt"/>
                <a:ea typeface="+mn-ea"/>
                <a:cs typeface="+mn-cs"/>
              </a:defRPr>
            </a:lvl1pPr>
          </a:lstStyle>
          <a:p>
            <a:pPr marL="0" lvl="0" indent="0" algn="l" defTabSz="896157" rtl="0" eaLnBrk="1" latinLnBrk="0" hangingPunct="1">
              <a:spcBef>
                <a:spcPct val="20000"/>
              </a:spcBef>
              <a:buFont typeface="Arial" pitchFamily="34" charset="0"/>
              <a:buNone/>
            </a:pPr>
            <a:r>
              <a:rPr lang="en-US" dirty="0"/>
              <a:t>Click to edit Master text styles</a:t>
            </a:r>
          </a:p>
        </p:txBody>
      </p:sp>
      <p:sp>
        <p:nvSpPr>
          <p:cNvPr id="7" name="Picture Placeholder 12"/>
          <p:cNvSpPr>
            <a:spLocks noGrp="1"/>
          </p:cNvSpPr>
          <p:nvPr>
            <p:ph type="pic" sz="quarter" idx="16"/>
          </p:nvPr>
        </p:nvSpPr>
        <p:spPr>
          <a:xfrm>
            <a:off x="269239" y="1505896"/>
            <a:ext cx="3854627"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dirty="0"/>
              <a:t>Click icon to add picture</a:t>
            </a:r>
          </a:p>
        </p:txBody>
      </p:sp>
      <p:sp>
        <p:nvSpPr>
          <p:cNvPr id="3" name="Title 2"/>
          <p:cNvSpPr>
            <a:spLocks noGrp="1"/>
          </p:cNvSpPr>
          <p:nvPr>
            <p:ph type="title"/>
          </p:nvPr>
        </p:nvSpPr>
        <p:spPr/>
        <p:txBody>
          <a:bodyPr wrap="none" lIns="182880" tIns="146304" rIns="182880" bIns="146304"/>
          <a:lstStyle/>
          <a:p>
            <a:r>
              <a:rPr lang="en-US" dirty="0"/>
              <a:t>Click to edit Master title style</a:t>
            </a:r>
          </a:p>
        </p:txBody>
      </p:sp>
    </p:spTree>
    <p:extLst>
      <p:ext uri="{BB962C8B-B14F-4D97-AF65-F5344CB8AC3E}">
        <p14:creationId xmlns:p14="http://schemas.microsoft.com/office/powerpoint/2010/main" val="2653982930"/>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504822"/>
          </a:xfrm>
        </p:spPr>
        <p:txBody>
          <a:bodyPr>
            <a:spAutoFit/>
          </a:bodyPr>
          <a:lstStyle>
            <a:lvl1pPr>
              <a:defRPr lang="en-US" sz="2353" kern="1200" dirty="0" smtClean="0">
                <a:gradFill>
                  <a:gsLst>
                    <a:gs pos="66981">
                      <a:schemeClr val="tx1">
                        <a:lumMod val="75000"/>
                        <a:lumOff val="25000"/>
                      </a:schemeClr>
                    </a:gs>
                    <a:gs pos="0">
                      <a:schemeClr val="tx1">
                        <a:lumMod val="75000"/>
                        <a:lumOff val="25000"/>
                      </a:schemeClr>
                    </a:gs>
                  </a:gsLst>
                  <a:lin ang="5400000" scaled="0"/>
                </a:gradFill>
                <a:latin typeface="Consolas" pitchFamily="49" charset="0"/>
                <a:ea typeface="+mn-ea"/>
                <a:cs typeface="Consolas" pitchFamily="49" charset="0"/>
              </a:defRPr>
            </a:lvl1pPr>
            <a:lvl2pPr marL="572691" indent="-236546">
              <a:defRPr lang="en-US" sz="2353" kern="1200" dirty="0" smtClean="0">
                <a:gradFill>
                  <a:gsLst>
                    <a:gs pos="66981">
                      <a:schemeClr val="tx1">
                        <a:lumMod val="75000"/>
                        <a:lumOff val="25000"/>
                      </a:schemeClr>
                    </a:gs>
                    <a:gs pos="0">
                      <a:schemeClr val="tx1">
                        <a:lumMod val="75000"/>
                        <a:lumOff val="25000"/>
                      </a:schemeClr>
                    </a:gs>
                  </a:gsLst>
                  <a:lin ang="5400000" scaled="0"/>
                </a:gradFill>
                <a:latin typeface="Consolas" pitchFamily="49" charset="0"/>
                <a:ea typeface="+mn-ea"/>
                <a:cs typeface="Consolas" pitchFamily="49" charset="0"/>
              </a:defRPr>
            </a:lvl2pPr>
            <a:lvl3pPr marL="560184" indent="-336145">
              <a:defRPr lang="en-US" sz="2353" kern="1200" dirty="0" smtClean="0">
                <a:gradFill>
                  <a:gsLst>
                    <a:gs pos="66981">
                      <a:schemeClr val="tx1">
                        <a:lumMod val="75000"/>
                        <a:lumOff val="25000"/>
                      </a:schemeClr>
                    </a:gs>
                    <a:gs pos="0">
                      <a:schemeClr val="tx1">
                        <a:lumMod val="75000"/>
                        <a:lumOff val="25000"/>
                      </a:schemeClr>
                    </a:gs>
                  </a:gsLst>
                  <a:lin ang="5400000" scaled="0"/>
                </a:gradFill>
                <a:latin typeface="Consolas" pitchFamily="49" charset="0"/>
                <a:ea typeface="+mn-ea"/>
                <a:cs typeface="Consolas" pitchFamily="49" charset="0"/>
              </a:defRPr>
            </a:lvl3pPr>
            <a:lvl4pPr>
              <a:defRPr sz="1961"/>
            </a:lvl4pPr>
            <a:lvl5pPr>
              <a:defRPr sz="1961"/>
            </a:lvl5pPr>
          </a:lstStyle>
          <a:p>
            <a:pPr marL="0" lvl="0" indent="0" algn="l" defTabSz="896157" rtl="0" eaLnBrk="1" latinLnBrk="0" hangingPunct="1">
              <a:spcBef>
                <a:spcPct val="20000"/>
              </a:spcBef>
              <a:spcAft>
                <a:spcPts val="800"/>
              </a:spcAft>
              <a:buFont typeface="Arial" pitchFamily="34" charset="0"/>
              <a:buNone/>
            </a:pPr>
            <a:r>
              <a:rPr lang="en-US" dirty="0"/>
              <a:t>Click to edit Master text styles</a:t>
            </a:r>
          </a:p>
          <a:p>
            <a:pPr marL="0" marR="0" lvl="1" indent="0" algn="l" defTabSz="896157" rtl="0" eaLnBrk="1" fontAlgn="auto" latinLnBrk="0" hangingPunct="1">
              <a:lnSpc>
                <a:spcPct val="90000"/>
              </a:lnSpc>
              <a:spcBef>
                <a:spcPct val="20000"/>
              </a:spcBef>
              <a:spcAft>
                <a:spcPts val="800"/>
              </a:spcAft>
              <a:buClr>
                <a:schemeClr val="tx1"/>
              </a:buClr>
              <a:buSzPct val="90000"/>
              <a:buFont typeface="Arial" pitchFamily="34" charset="0"/>
              <a:buNone/>
              <a:tabLst/>
            </a:pPr>
            <a:r>
              <a:rPr lang="en-US" dirty="0"/>
              <a:t>Second level</a:t>
            </a:r>
          </a:p>
          <a:p>
            <a:pPr marL="448077" lvl="2" indent="-224039" algn="l" defTabSz="896157" rtl="0" eaLnBrk="1" latinLnBrk="0" hangingPunct="1">
              <a:spcBef>
                <a:spcPct val="20000"/>
              </a:spcBef>
              <a:spcAft>
                <a:spcPts val="800"/>
              </a:spcAft>
              <a:buFont typeface="Arial" pitchFamily="34" charset="0"/>
              <a:buChar char="•"/>
            </a:pPr>
            <a:r>
              <a:rPr lang="en-US" dirty="0"/>
              <a:t>Third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76772998"/>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98523609"/>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56876568"/>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69239" y="2262478"/>
            <a:ext cx="1532465" cy="316989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a:t>Click icon to add picture</a:t>
            </a:r>
            <a:endParaRPr lang="en-US" dirty="0"/>
          </a:p>
        </p:txBody>
      </p:sp>
      <p:sp>
        <p:nvSpPr>
          <p:cNvPr id="8" name="Picture Placeholder 12"/>
          <p:cNvSpPr>
            <a:spLocks noGrp="1"/>
          </p:cNvSpPr>
          <p:nvPr>
            <p:ph type="pic" sz="quarter" idx="18"/>
          </p:nvPr>
        </p:nvSpPr>
        <p:spPr>
          <a:xfrm>
            <a:off x="4651737" y="2256322"/>
            <a:ext cx="3169353" cy="318220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568"/>
            </a:lvl1pPr>
          </a:lstStyle>
          <a:p>
            <a:r>
              <a:rPr lang="en-US"/>
              <a:t>Click icon to add picture</a:t>
            </a:r>
            <a:endParaRPr lang="en-US" dirty="0"/>
          </a:p>
        </p:txBody>
      </p:sp>
      <p:sp>
        <p:nvSpPr>
          <p:cNvPr id="9" name="Picture Placeholder 12"/>
          <p:cNvSpPr>
            <a:spLocks noGrp="1"/>
          </p:cNvSpPr>
          <p:nvPr>
            <p:ph type="pic" sz="quarter" idx="19"/>
          </p:nvPr>
        </p:nvSpPr>
        <p:spPr>
          <a:xfrm>
            <a:off x="8095785" y="2257102"/>
            <a:ext cx="3826977" cy="3180644"/>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568"/>
            </a:lvl1pPr>
          </a:lstStyle>
          <a:p>
            <a:r>
              <a:rPr lang="en-US"/>
              <a:t>Click icon to add picture</a:t>
            </a:r>
            <a:endParaRPr lang="en-US" dirty="0"/>
          </a:p>
        </p:txBody>
      </p:sp>
      <p:sp>
        <p:nvSpPr>
          <p:cNvPr id="10" name="Picture Placeholder 12"/>
          <p:cNvSpPr>
            <a:spLocks noGrp="1"/>
          </p:cNvSpPr>
          <p:nvPr>
            <p:ph type="pic" sz="quarter" idx="20"/>
          </p:nvPr>
        </p:nvSpPr>
        <p:spPr>
          <a:xfrm>
            <a:off x="2076404" y="2256137"/>
            <a:ext cx="2300636" cy="318257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a:t>Click icon to add picture</a:t>
            </a:r>
            <a:endParaRPr lang="en-US" dirty="0"/>
          </a:p>
        </p:txBody>
      </p:sp>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2122732850"/>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userDrawn="1">
  <p:cSld name="Blank_charcoal">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88184669"/>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Walkin No tile">
    <p:bg>
      <p:bgRef idx="1001">
        <a:schemeClr val="bg2"/>
      </p:bgRef>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556"/>
            <a:ext cx="12185847" cy="6855511"/>
          </a:xfrm>
          <a:prstGeom prst="rect">
            <a:avLst/>
          </a:prstGeom>
          <a:noFill/>
          <a:ln>
            <a:noFill/>
          </a:ln>
        </p:spPr>
      </p:pic>
      <p:sp>
        <p:nvSpPr>
          <p:cNvPr id="3" name="Rectangle 2"/>
          <p:cNvSpPr/>
          <p:nvPr userDrawn="1"/>
        </p:nvSpPr>
        <p:spPr bwMode="gray">
          <a:xfrm>
            <a:off x="0" y="6409724"/>
            <a:ext cx="12191377"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angle 1"/>
          <p:cNvSpPr/>
          <p:nvPr userDrawn="1"/>
        </p:nvSpPr>
        <p:spPr bwMode="auto">
          <a:xfrm>
            <a:off x="269239" y="2077801"/>
            <a:ext cx="6274974" cy="269602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54" y="6547867"/>
            <a:ext cx="806774" cy="171991"/>
          </a:xfrm>
          <a:prstGeom prst="rect">
            <a:avLst/>
          </a:prstGeom>
        </p:spPr>
      </p:pic>
      <p:sp>
        <p:nvSpPr>
          <p:cNvPr id="9" name="Rectangle 8"/>
          <p:cNvSpPr/>
          <p:nvPr userDrawn="1"/>
        </p:nvSpPr>
        <p:spPr>
          <a:xfrm>
            <a:off x="287977" y="2980725"/>
            <a:ext cx="4248056" cy="769511"/>
          </a:xfrm>
          <a:prstGeom prst="rect">
            <a:avLst/>
          </a:prstGeom>
        </p:spPr>
        <p:txBody>
          <a:bodyPr wrap="none" anchor="ctr">
            <a:spAutoFit/>
          </a:bodyPr>
          <a:lstStyle/>
          <a:p>
            <a:pPr algn="r" defTabSz="1142867">
              <a:lnSpc>
                <a:spcPct val="90000"/>
              </a:lnSpc>
              <a:spcBef>
                <a:spcPct val="0"/>
              </a:spcBef>
            </a:pPr>
            <a:r>
              <a:rPr lang="en-US" sz="4902" spc="-123" dirty="0">
                <a:ln w="3175">
                  <a:noFill/>
                </a:ln>
                <a:gradFill>
                  <a:gsLst>
                    <a:gs pos="84066">
                      <a:srgbClr val="000000"/>
                    </a:gs>
                    <a:gs pos="57576">
                      <a:srgbClr val="000000"/>
                    </a:gs>
                  </a:gsLst>
                  <a:lin ang="5400000" scaled="0"/>
                </a:gradFill>
                <a:latin typeface="Segoe UI Light"/>
                <a:cs typeface="Segoe UI" pitchFamily="34" charset="0"/>
              </a:rPr>
              <a:t>Spark the future.</a:t>
            </a:r>
          </a:p>
        </p:txBody>
      </p:sp>
      <p:sp>
        <p:nvSpPr>
          <p:cNvPr id="10" name="Rectangle 9"/>
          <p:cNvSpPr/>
          <p:nvPr userDrawn="1"/>
        </p:nvSpPr>
        <p:spPr>
          <a:xfrm>
            <a:off x="2393776" y="4527712"/>
            <a:ext cx="2142257" cy="701614"/>
          </a:xfrm>
          <a:prstGeom prst="rect">
            <a:avLst/>
          </a:prstGeom>
        </p:spPr>
        <p:txBody>
          <a:bodyPr wrap="none" anchor="ctr">
            <a:spAutoFit/>
          </a:bodyPr>
          <a:lstStyle/>
          <a:p>
            <a:pPr algn="r" defTabSz="1142867">
              <a:lnSpc>
                <a:spcPct val="90000"/>
              </a:lnSpc>
              <a:spcBef>
                <a:spcPct val="0"/>
              </a:spcBef>
            </a:pPr>
            <a:r>
              <a:rPr lang="en-US" sz="2206" dirty="0">
                <a:ln w="3175">
                  <a:noFill/>
                </a:ln>
                <a:gradFill>
                  <a:gsLst>
                    <a:gs pos="84066">
                      <a:srgbClr val="000000"/>
                    </a:gs>
                    <a:gs pos="57576">
                      <a:srgbClr val="000000"/>
                    </a:gs>
                  </a:gsLst>
                  <a:lin ang="5400000" scaled="0"/>
                </a:gradFill>
                <a:cs typeface="Segoe UI" pitchFamily="34" charset="0"/>
              </a:rPr>
              <a:t>May 4 – 8, 2015</a:t>
            </a:r>
            <a:br>
              <a:rPr lang="en-US" sz="2206" dirty="0">
                <a:ln w="3175">
                  <a:noFill/>
                </a:ln>
                <a:gradFill>
                  <a:gsLst>
                    <a:gs pos="84066">
                      <a:srgbClr val="000000"/>
                    </a:gs>
                    <a:gs pos="57576">
                      <a:srgbClr val="000000"/>
                    </a:gs>
                  </a:gsLst>
                  <a:lin ang="5400000" scaled="0"/>
                </a:gradFill>
                <a:cs typeface="Segoe UI" pitchFamily="34" charset="0"/>
              </a:rPr>
            </a:br>
            <a:r>
              <a:rPr lang="en-US" sz="2206" dirty="0">
                <a:ln w="3175">
                  <a:noFill/>
                </a:ln>
                <a:gradFill>
                  <a:gsLst>
                    <a:gs pos="84066">
                      <a:srgbClr val="000000"/>
                    </a:gs>
                    <a:gs pos="57576">
                      <a:srgbClr val="000000"/>
                    </a:gs>
                  </a:gsLst>
                  <a:lin ang="5400000" scaled="0"/>
                </a:gradFill>
                <a:cs typeface="Segoe UI" pitchFamily="34" charset="0"/>
              </a:rPr>
              <a:t>Chicago, IL</a:t>
            </a:r>
          </a:p>
        </p:txBody>
      </p:sp>
      <p:pic>
        <p:nvPicPr>
          <p:cNvPr id="11" name="Picture 10"/>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963145" y="4008247"/>
            <a:ext cx="2445282" cy="377435"/>
          </a:xfrm>
          <a:prstGeom prst="rect">
            <a:avLst/>
          </a:prstGeom>
        </p:spPr>
      </p:pic>
    </p:spTree>
    <p:extLst>
      <p:ext uri="{BB962C8B-B14F-4D97-AF65-F5344CB8AC3E}">
        <p14:creationId xmlns:p14="http://schemas.microsoft.com/office/powerpoint/2010/main" val="36591962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Slide - Color">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9" name="Title 1"/>
          <p:cNvSpPr>
            <a:spLocks noGrp="1"/>
          </p:cNvSpPr>
          <p:nvPr>
            <p:ph type="title" hasCustomPrompt="1"/>
          </p:nvPr>
        </p:nvSpPr>
        <p:spPr>
          <a:xfrm>
            <a:off x="269302" y="2084186"/>
            <a:ext cx="8964185" cy="1793090"/>
          </a:xfrm>
          <a:noFill/>
        </p:spPr>
        <p:txBody>
          <a:bodyPr lIns="146304" tIns="91440" rIns="146304" bIns="91440" anchor="t" anchorCtr="0"/>
          <a:lstStyle>
            <a:lvl1pPr>
              <a:defRPr sz="5293" spc="-98" baseline="0">
                <a:gradFill>
                  <a:gsLst>
                    <a:gs pos="99115">
                      <a:schemeClr val="tx1"/>
                    </a:gs>
                    <a:gs pos="79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2" y="3878573"/>
            <a:ext cx="7171337" cy="1792326"/>
          </a:xfrm>
          <a:noFill/>
        </p:spPr>
        <p:txBody>
          <a:bodyPr lIns="146304" tIns="109728" rIns="146304" bIns="109728">
            <a:noAutofit/>
          </a:bodyPr>
          <a:lstStyle>
            <a:lvl1pPr marL="0" indent="0">
              <a:spcBef>
                <a:spcPts val="0"/>
              </a:spcBef>
              <a:buNone/>
              <a:defRPr sz="3137" spc="0" baseline="0">
                <a:gradFill>
                  <a:gsLst>
                    <a:gs pos="99115">
                      <a:schemeClr val="tx1"/>
                    </a:gs>
                    <a:gs pos="79000">
                      <a:schemeClr val="tx1"/>
                    </a:gs>
                  </a:gsLst>
                  <a:lin ang="5400000" scaled="0"/>
                </a:gradFill>
                <a:latin typeface="+mj-lt"/>
              </a:defRPr>
            </a:lvl1pPr>
          </a:lstStyle>
          <a:p>
            <a:pPr lvl="0"/>
            <a:r>
              <a:rPr lang="en-US" dirty="0"/>
              <a:t>Speaker Name</a:t>
            </a:r>
          </a:p>
        </p:txBody>
      </p:sp>
      <p:sp>
        <p:nvSpPr>
          <p:cNvPr id="7" name="Rectangle 6"/>
          <p:cNvSpPr/>
          <p:nvPr userDrawn="1"/>
        </p:nvSpPr>
        <p:spPr bwMode="gray">
          <a:xfrm>
            <a:off x="0" y="6409724"/>
            <a:ext cx="12191377"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54" y="6547867"/>
            <a:ext cx="806774" cy="171991"/>
          </a:xfrm>
          <a:prstGeom prst="rect">
            <a:avLst/>
          </a:prstGeom>
        </p:spPr>
      </p:pic>
    </p:spTree>
    <p:extLst>
      <p:ext uri="{BB962C8B-B14F-4D97-AF65-F5344CB8AC3E}">
        <p14:creationId xmlns:p14="http://schemas.microsoft.com/office/powerpoint/2010/main" val="301348091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20354">
                      <a:schemeClr val="tx2"/>
                    </a:gs>
                    <a:gs pos="40000">
                      <a:schemeClr val="tx2"/>
                    </a:gs>
                  </a:gsLst>
                  <a:lin ang="5400000" scaled="0"/>
                </a:gradFill>
              </a:defRPr>
            </a:lvl1pPr>
            <a:lvl2pPr marL="0" indent="0">
              <a:buFontTx/>
              <a:buNone/>
              <a:defRPr sz="1961"/>
            </a:lvl2pPr>
            <a:lvl3pPr marL="224079" indent="0">
              <a:buNone/>
              <a:defRPr/>
            </a:lvl3pPr>
            <a:lvl4pPr marL="448157" indent="0">
              <a:buNone/>
              <a:defRPr/>
            </a:lvl4pPr>
            <a:lvl5pPr marL="672236"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28959178"/>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79" indent="0">
              <a:buNone/>
              <a:defRPr/>
            </a:lvl3pPr>
            <a:lvl4pPr marL="448157" indent="0">
              <a:buNone/>
              <a:defRPr/>
            </a:lvl4pPr>
            <a:lvl5pPr marL="672236"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32117385"/>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lue 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500372479"/>
      </p:ext>
    </p:extLst>
  </p:cSld>
  <p:clrMapOvr>
    <a:masterClrMapping/>
  </p:clrMapOvr>
  <p:transition>
    <p:fade/>
  </p:transition>
  <p:hf hdr="0" ftr="0" dt="0"/>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8"/>
            <a:ext cx="11653523" cy="2052030"/>
          </a:xfrm>
        </p:spPr>
        <p:txBody>
          <a:bodyPr>
            <a:spAutoFit/>
          </a:bodyPr>
          <a:lstStyle>
            <a:lvl1pPr>
              <a:buClr>
                <a:schemeClr val="tx2"/>
              </a:buClr>
              <a:defRPr sz="3921">
                <a:gradFill>
                  <a:gsLst>
                    <a:gs pos="7080">
                      <a:schemeClr val="tx2"/>
                    </a:gs>
                    <a:gs pos="36283">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156500314"/>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8"/>
            <a:ext cx="11653523" cy="2052030"/>
          </a:xfrm>
        </p:spPr>
        <p:txBody>
          <a:bodyPr>
            <a:spAutoFit/>
          </a:bodyPr>
          <a:lstStyle>
            <a:lvl1pPr>
              <a:defRPr sz="3921"/>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92419009"/>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7">
                <a:gradFill>
                  <a:gsLst>
                    <a:gs pos="12389">
                      <a:schemeClr val="tx2"/>
                    </a:gs>
                    <a:gs pos="31000">
                      <a:schemeClr val="tx2"/>
                    </a:gs>
                  </a:gsLst>
                  <a:lin ang="5400000" scaled="0"/>
                </a:gradFill>
              </a:defRPr>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5"/>
            <a:ext cx="5378548" cy="1877004"/>
          </a:xfrm>
        </p:spPr>
        <p:txBody>
          <a:bodyPr wrap="square">
            <a:spAutoFit/>
          </a:bodyPr>
          <a:lstStyle>
            <a:lvl1pPr marL="0" indent="0">
              <a:spcBef>
                <a:spcPts val="1200"/>
              </a:spcBef>
              <a:buClr>
                <a:schemeClr val="tx1"/>
              </a:buClr>
              <a:buFont typeface="Wingdings" pitchFamily="2" charset="2"/>
              <a:buNone/>
              <a:defRPr sz="3137">
                <a:gradFill>
                  <a:gsLst>
                    <a:gs pos="12389">
                      <a:schemeClr val="tx2"/>
                    </a:gs>
                    <a:gs pos="31000">
                      <a:schemeClr val="tx2"/>
                    </a:gs>
                  </a:gsLst>
                  <a:lin ang="5400000" scaled="0"/>
                </a:gradFill>
              </a:defRPr>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49365597"/>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470793855"/>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55" indent="-281655">
              <a:spcBef>
                <a:spcPts val="1200"/>
              </a:spcBef>
              <a:buClr>
                <a:schemeClr val="tx2"/>
              </a:buClr>
              <a:buFont typeface="Wingdings" panose="05000000000000000000" pitchFamily="2" charset="2"/>
              <a:buChar char="§"/>
              <a:defRPr sz="3137">
                <a:gradFill>
                  <a:gsLst>
                    <a:gs pos="19469">
                      <a:schemeClr val="tx2"/>
                    </a:gs>
                    <a:gs pos="32000">
                      <a:schemeClr val="tx2"/>
                    </a:gs>
                  </a:gsLst>
                  <a:lin ang="5400000" scaled="0"/>
                </a:gradFill>
              </a:defRPr>
            </a:lvl1pPr>
            <a:lvl2pPr marL="520660" indent="-228582">
              <a:buFont typeface="Wingdings" panose="05000000000000000000" pitchFamily="2" charset="2"/>
              <a:buChar char="§"/>
              <a:defRPr sz="2353"/>
            </a:lvl2pPr>
            <a:lvl3pPr marL="685748" indent="-165088">
              <a:buFont typeface="Wingdings" panose="05000000000000000000" pitchFamily="2" charset="2"/>
              <a:buChar char="§"/>
              <a:tabLst/>
              <a:defRPr sz="1961"/>
            </a:lvl3pPr>
            <a:lvl4pPr marL="863534" indent="-177786">
              <a:buFont typeface="Wingdings" panose="05000000000000000000" pitchFamily="2" charset="2"/>
              <a:buChar char="§"/>
              <a:defRPr/>
            </a:lvl4pPr>
            <a:lvl5pPr marL="1028622" indent="-165088">
              <a:buFont typeface="Wingdings" panose="05000000000000000000" pitchFamily="2" charset="2"/>
              <a:buChar cha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6"/>
            <a:ext cx="5378548" cy="2377940"/>
          </a:xfrm>
        </p:spPr>
        <p:txBody>
          <a:bodyPr wrap="square">
            <a:spAutoFit/>
          </a:bodyPr>
          <a:lstStyle>
            <a:lvl1pPr marL="281655" indent="-281655">
              <a:spcBef>
                <a:spcPts val="1200"/>
              </a:spcBef>
              <a:buClr>
                <a:schemeClr val="tx2"/>
              </a:buClr>
              <a:buFont typeface="Wingdings" panose="05000000000000000000" pitchFamily="2" charset="2"/>
              <a:buChar char="§"/>
              <a:defRPr sz="3137">
                <a:gradFill>
                  <a:gsLst>
                    <a:gs pos="19469">
                      <a:schemeClr val="tx2"/>
                    </a:gs>
                    <a:gs pos="32000">
                      <a:schemeClr val="tx2"/>
                    </a:gs>
                  </a:gsLst>
                  <a:lin ang="5400000" scaled="0"/>
                </a:gradFill>
              </a:defRPr>
            </a:lvl1pPr>
            <a:lvl2pPr marL="520660" indent="-228582">
              <a:buFont typeface="Wingdings" panose="05000000000000000000" pitchFamily="2" charset="2"/>
              <a:buChar char="§"/>
              <a:defRPr sz="2353"/>
            </a:lvl2pPr>
            <a:lvl3pPr marL="685748" indent="-165088">
              <a:buFont typeface="Wingdings" panose="05000000000000000000" pitchFamily="2" charset="2"/>
              <a:buChar char="§"/>
              <a:tabLst/>
              <a:defRPr sz="1961"/>
            </a:lvl3pPr>
            <a:lvl4pPr marL="863534" indent="-177786">
              <a:buFont typeface="Wingdings" panose="05000000000000000000" pitchFamily="2" charset="2"/>
              <a:buChar char="§"/>
              <a:defRPr/>
            </a:lvl4pPr>
            <a:lvl5pPr marL="1028622" indent="-165088">
              <a:buFont typeface="Wingdings" panose="05000000000000000000" pitchFamily="2" charset="2"/>
              <a:buChar cha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00866678"/>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55" indent="-281655">
              <a:spcBef>
                <a:spcPts val="1200"/>
              </a:spcBef>
              <a:buClr>
                <a:schemeClr val="tx1"/>
              </a:buClr>
              <a:buFont typeface="Wingdings" panose="05000000000000000000" pitchFamily="2" charset="2"/>
              <a:buChar char="§"/>
              <a:defRPr sz="3137"/>
            </a:lvl1pPr>
            <a:lvl2pPr marL="520660" indent="-228582">
              <a:buFont typeface="Wingdings" panose="05000000000000000000" pitchFamily="2" charset="2"/>
              <a:buChar char="§"/>
              <a:defRPr sz="2353"/>
            </a:lvl2pPr>
            <a:lvl3pPr marL="685748" indent="-165088">
              <a:buFont typeface="Wingdings" panose="05000000000000000000" pitchFamily="2" charset="2"/>
              <a:buChar char="§"/>
              <a:tabLst/>
              <a:defRPr sz="1961"/>
            </a:lvl3pPr>
            <a:lvl4pPr marL="863534" indent="-177786">
              <a:buFont typeface="Wingdings" panose="05000000000000000000" pitchFamily="2" charset="2"/>
              <a:buChar char="§"/>
              <a:defRPr/>
            </a:lvl4pPr>
            <a:lvl5pPr marL="1028622" indent="-165088">
              <a:buFont typeface="Wingdings" panose="05000000000000000000" pitchFamily="2" charset="2"/>
              <a:buChar cha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6"/>
            <a:ext cx="5378548" cy="2377940"/>
          </a:xfrm>
        </p:spPr>
        <p:txBody>
          <a:bodyPr wrap="square">
            <a:spAutoFit/>
          </a:bodyPr>
          <a:lstStyle>
            <a:lvl1pPr marL="281655" indent="-281655">
              <a:spcBef>
                <a:spcPts val="1200"/>
              </a:spcBef>
              <a:buClr>
                <a:schemeClr val="tx1"/>
              </a:buClr>
              <a:buFont typeface="Wingdings" panose="05000000000000000000" pitchFamily="2" charset="2"/>
              <a:buChar char="§"/>
              <a:defRPr sz="3137"/>
            </a:lvl1pPr>
            <a:lvl2pPr marL="520660" indent="-228582">
              <a:buFont typeface="Wingdings" panose="05000000000000000000" pitchFamily="2" charset="2"/>
              <a:buChar char="§"/>
              <a:defRPr sz="2353"/>
            </a:lvl2pPr>
            <a:lvl3pPr marL="685748" indent="-165088">
              <a:buFont typeface="Wingdings" panose="05000000000000000000" pitchFamily="2" charset="2"/>
              <a:buChar char="§"/>
              <a:tabLst/>
              <a:defRPr sz="1961"/>
            </a:lvl3pPr>
            <a:lvl4pPr marL="863534" indent="-177786">
              <a:buFont typeface="Wingdings" panose="05000000000000000000" pitchFamily="2" charset="2"/>
              <a:buChar char="§"/>
              <a:defRPr/>
            </a:lvl4pPr>
            <a:lvl5pPr marL="1028622" indent="-165088">
              <a:buFont typeface="Wingdings" panose="05000000000000000000" pitchFamily="2" charset="2"/>
              <a:buChar cha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89624639"/>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98512458"/>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2" name="Title 1"/>
          <p:cNvSpPr>
            <a:spLocks noGrp="1"/>
          </p:cNvSpPr>
          <p:nvPr>
            <p:ph type="title" hasCustomPrompt="1"/>
          </p:nvPr>
        </p:nvSpPr>
        <p:spPr>
          <a:xfrm>
            <a:off x="269240" y="2095069"/>
            <a:ext cx="9859116" cy="1158793"/>
          </a:xfrm>
          <a:noFill/>
        </p:spPr>
        <p:txBody>
          <a:bodyPr tIns="91440" bIns="91440" anchor="t" anchorCtr="0">
            <a:spAutoFit/>
          </a:bodyPr>
          <a:lstStyle>
            <a:lvl1pPr>
              <a:defRPr sz="7057"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1" y="4785989"/>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6" name="Rectangle 5"/>
          <p:cNvSpPr/>
          <p:nvPr userDrawn="1"/>
        </p:nvSpPr>
        <p:spPr bwMode="gray">
          <a:xfrm>
            <a:off x="0" y="6409724"/>
            <a:ext cx="12191377"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54" y="6547867"/>
            <a:ext cx="806774" cy="171991"/>
          </a:xfrm>
          <a:prstGeom prst="rect">
            <a:avLst/>
          </a:prstGeom>
        </p:spPr>
      </p:pic>
    </p:spTree>
    <p:extLst>
      <p:ext uri="{BB962C8B-B14F-4D97-AF65-F5344CB8AC3E}">
        <p14:creationId xmlns:p14="http://schemas.microsoft.com/office/powerpoint/2010/main" val="4736738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2"/>
      </p:bgRef>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2" name="Title 1"/>
          <p:cNvSpPr>
            <a:spLocks noGrp="1"/>
          </p:cNvSpPr>
          <p:nvPr>
            <p:ph type="title" hasCustomPrompt="1"/>
          </p:nvPr>
        </p:nvSpPr>
        <p:spPr>
          <a:xfrm>
            <a:off x="269240" y="2084173"/>
            <a:ext cx="9859116" cy="1158793"/>
          </a:xfrm>
          <a:noFill/>
        </p:spPr>
        <p:txBody>
          <a:bodyPr tIns="91440" bIns="91440" anchor="t" anchorCtr="0">
            <a:spAutoFit/>
          </a:bodyPr>
          <a:lstStyle>
            <a:lvl1pPr>
              <a:defRPr lang="en-US" sz="7057"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
        <p:nvSpPr>
          <p:cNvPr id="4" name="Rectangle 3"/>
          <p:cNvSpPr/>
          <p:nvPr userDrawn="1"/>
        </p:nvSpPr>
        <p:spPr bwMode="gray">
          <a:xfrm>
            <a:off x="0" y="6409724"/>
            <a:ext cx="12191377"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54" y="6547867"/>
            <a:ext cx="806774" cy="171991"/>
          </a:xfrm>
          <a:prstGeom prst="rect">
            <a:avLst/>
          </a:prstGeom>
        </p:spPr>
      </p:pic>
    </p:spTree>
    <p:extLst>
      <p:ext uri="{BB962C8B-B14F-4D97-AF65-F5344CB8AC3E}">
        <p14:creationId xmlns:p14="http://schemas.microsoft.com/office/powerpoint/2010/main" val="30009258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Section Title Light">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60431976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Dark Blue Blank">
    <p:bg>
      <p:bgPr>
        <a:solidFill>
          <a:srgbClr val="004086"/>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13444099"/>
      </p:ext>
    </p:extLst>
  </p:cSld>
  <p:clrMapOvr>
    <a:masterClrMapping/>
  </p:clrMapOvr>
  <p:transition>
    <p:fade/>
  </p:transition>
  <p:hf hdr="0" ftr="0" dt="0"/>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Section Title Dark">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354897738"/>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251369091"/>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54496007"/>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630015278"/>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2" y="1217195"/>
            <a:ext cx="5378548" cy="1973570"/>
          </a:xfrm>
        </p:spPr>
        <p:txBody>
          <a:bodyPr>
            <a:spAutoFit/>
          </a:bodyPr>
          <a:lstStyle>
            <a:lvl1pPr>
              <a:defRPr sz="6469"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1"/>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1755562839"/>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nk Dark">
    <p:bg>
      <p:bgPr>
        <a:solidFill>
          <a:schemeClr val="tx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9225738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60908836"/>
      </p:ext>
    </p:extLst>
  </p:cSld>
  <p:clrMapOvr>
    <a:masterClrMapping/>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7122117"/>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05528526"/>
      </p:ext>
    </p:extLst>
  </p:cSld>
  <p:clrMapOvr>
    <a:masterClrMapping/>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2"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030" fontAlgn="base">
              <a:spcBef>
                <a:spcPct val="0"/>
              </a:spcBef>
              <a:spcAft>
                <a:spcPct val="0"/>
              </a:spcAft>
            </a:pPr>
            <a:endParaRPr lang="en-US" sz="2206"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40" y="1197323"/>
            <a:ext cx="11653522" cy="1956973"/>
          </a:xfrm>
        </p:spPr>
        <p:txBody>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9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04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45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21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75917610"/>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Light Blank">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0862587"/>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865" y="0"/>
            <a:ext cx="12191377" cy="6858623"/>
          </a:xfrm>
          <a:prstGeom prst="rect">
            <a:avLst/>
          </a:prstGeom>
        </p:spPr>
      </p:pic>
      <p:sp>
        <p:nvSpPr>
          <p:cNvPr id="6" name="Rectangle 5"/>
          <p:cNvSpPr/>
          <p:nvPr userDrawn="1"/>
        </p:nvSpPr>
        <p:spPr bwMode="gray">
          <a:xfrm>
            <a:off x="0" y="4773828"/>
            <a:ext cx="12192000" cy="2084172"/>
          </a:xfrm>
          <a:prstGeom prst="rect">
            <a:avLst/>
          </a:prstGeom>
          <a:solidFill>
            <a:srgbClr val="50505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030" fontAlgn="base">
              <a:spcBef>
                <a:spcPct val="0"/>
              </a:spcBef>
              <a:spcAft>
                <a:spcPct val="0"/>
              </a:spcAft>
            </a:pPr>
            <a:endParaRPr lang="en-US" sz="1961" dirty="0">
              <a:gradFill>
                <a:gsLst>
                  <a:gs pos="16814">
                    <a:srgbClr val="FFFFFF"/>
                  </a:gs>
                  <a:gs pos="46000">
                    <a:srgbClr val="FFFFFF"/>
                  </a:gs>
                </a:gsLst>
                <a:lin ang="5400000" scaled="0"/>
              </a:gradFill>
            </a:endParaRPr>
          </a:p>
        </p:txBody>
      </p:sp>
      <p:sp>
        <p:nvSpPr>
          <p:cNvPr id="2" name="Text Box 3"/>
          <p:cNvSpPr txBox="1">
            <a:spLocks noChangeArrowheads="1"/>
          </p:cNvSpPr>
          <p:nvPr userDrawn="1"/>
        </p:nvSpPr>
        <p:spPr bwMode="white">
          <a:xfrm>
            <a:off x="7440623" y="6171616"/>
            <a:ext cx="4482123"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algn="r" defTabSz="913850" eaLnBrk="0" hangingPunct="0"/>
            <a:r>
              <a:rPr lang="en-US" sz="686" dirty="0">
                <a:gradFill>
                  <a:gsLst>
                    <a:gs pos="12389">
                      <a:srgbClr val="FFFFFF"/>
                    </a:gs>
                    <a:gs pos="54000">
                      <a:srgbClr val="FFFFFF"/>
                    </a:gs>
                  </a:gsLst>
                  <a:lin ang="5400000" scaled="0"/>
                </a:gradFill>
                <a:cs typeface="Segoe UI" pitchFamily="34" charset="0"/>
              </a:rPr>
              <a:t>© 2015 Microsoft Corporation. All rights reserved.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50203" y="5471928"/>
            <a:ext cx="3227129" cy="687975"/>
          </a:xfrm>
          <a:prstGeom prst="rect">
            <a:avLst/>
          </a:prstGeom>
        </p:spPr>
      </p:pic>
    </p:spTree>
    <p:extLst>
      <p:ext uri="{BB962C8B-B14F-4D97-AF65-F5344CB8AC3E}">
        <p14:creationId xmlns:p14="http://schemas.microsoft.com/office/powerpoint/2010/main" val="330581155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chemeClr val="bg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67" indent="-284767">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196" indent="-275431">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964" indent="-284767">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043" indent="-224079">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121" indent="-224079">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185156576"/>
      </p:ext>
    </p:extLst>
  </p:cSld>
  <p:clrMapOvr>
    <a:masterClrMapping/>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userDrawn="1">
  <p:cSld name="Black Notes slide Layout No Bar">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0262606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userDrawn="1">
  <p:cSld name="Title and 2-color bulleted">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1pPr>
              <a:buClr>
                <a:schemeClr val="tx2"/>
              </a:buClr>
              <a:defRPr>
                <a:gradFill>
                  <a:gsLst>
                    <a:gs pos="0">
                      <a:schemeClr val="tx1"/>
                    </a:gs>
                    <a:gs pos="100000">
                      <a:schemeClr val="tx1"/>
                    </a:gs>
                  </a:gsLst>
                  <a:lin ang="5400000" scaled="0"/>
                </a:gradFill>
              </a:defRPr>
            </a:lvl1pPr>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87026086"/>
      </p:ext>
    </p:extLst>
  </p:cSld>
  <p:clrMapOvr>
    <a:masterClrMapping/>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5998"/>
            </a:lvl1pPr>
          </a:lstStyle>
          <a:p>
            <a:r>
              <a:rPr lang="en-US"/>
              <a:t>Click to edit Master title style</a:t>
            </a:r>
          </a:p>
        </p:txBody>
      </p:sp>
      <p:sp>
        <p:nvSpPr>
          <p:cNvPr id="3" name="Subtitle 2"/>
          <p:cNvSpPr>
            <a:spLocks noGrp="1"/>
          </p:cNvSpPr>
          <p:nvPr>
            <p:ph type="subTitle" idx="1"/>
          </p:nvPr>
        </p:nvSpPr>
        <p:spPr>
          <a:xfrm>
            <a:off x="1524000" y="3602038"/>
            <a:ext cx="9144000" cy="513510"/>
          </a:xfrm>
        </p:spPr>
        <p:txBody>
          <a:bodyPr/>
          <a:lstStyle>
            <a:lvl1pPr marL="0" indent="0" algn="ctr">
              <a:buNone/>
              <a:defRPr sz="2400"/>
            </a:lvl1pPr>
            <a:lvl2pPr marL="457112" indent="0" algn="ctr">
              <a:buNone/>
              <a:defRPr sz="2000"/>
            </a:lvl2pPr>
            <a:lvl3pPr marL="914225" indent="0" algn="ctr">
              <a:buNone/>
              <a:defRPr sz="1800"/>
            </a:lvl3pPr>
            <a:lvl4pPr marL="1371337" indent="0" algn="ctr">
              <a:buNone/>
              <a:defRPr sz="1600"/>
            </a:lvl4pPr>
            <a:lvl5pPr marL="1828449" indent="0" algn="ctr">
              <a:buNone/>
              <a:defRPr sz="1600"/>
            </a:lvl5pPr>
            <a:lvl6pPr marL="2285561" indent="0" algn="ctr">
              <a:buNone/>
              <a:defRPr sz="1600"/>
            </a:lvl6pPr>
            <a:lvl7pPr marL="2742674" indent="0" algn="ctr">
              <a:buNone/>
              <a:defRPr sz="1600"/>
            </a:lvl7pPr>
            <a:lvl8pPr marL="3199785" indent="0" algn="ctr">
              <a:buNone/>
              <a:defRPr sz="1600"/>
            </a:lvl8pPr>
            <a:lvl9pPr marL="3656897" indent="0" algn="ctr">
              <a:buNone/>
              <a:defRPr sz="1600"/>
            </a:lvl9pPr>
          </a:lstStyle>
          <a:p>
            <a:r>
              <a:rPr lang="en-US"/>
              <a:t>Click to edit Master subtitle style</a:t>
            </a:r>
          </a:p>
        </p:txBody>
      </p:sp>
      <p:sp>
        <p:nvSpPr>
          <p:cNvPr id="4" name="Date Placeholder 3"/>
          <p:cNvSpPr>
            <a:spLocks noGrp="1"/>
          </p:cNvSpPr>
          <p:nvPr>
            <p:ph type="dt" sz="half" idx="10"/>
          </p:nvPr>
        </p:nvSpPr>
        <p:spPr>
          <a:xfrm>
            <a:off x="838201" y="6356351"/>
            <a:ext cx="2743200" cy="365125"/>
          </a:xfrm>
          <a:prstGeom prst="rect">
            <a:avLst/>
          </a:prstGeom>
        </p:spPr>
        <p:txBody>
          <a:bodyPr/>
          <a:lstStyle/>
          <a:p>
            <a:pPr defTabSz="914367"/>
            <a:fld id="{09C114A1-8FDE-4200-AE8E-507EB38EA5EB}" type="datetimeFigureOut">
              <a:rPr lang="en-US" smtClean="0">
                <a:solidFill>
                  <a:srgbClr val="FFFFFF"/>
                </a:solidFill>
              </a:rPr>
              <a:pPr defTabSz="914367"/>
              <a:t>4/18/2017</a:t>
            </a:fld>
            <a:endParaRPr lang="en-US">
              <a:solidFill>
                <a:srgbClr val="FFFFFF"/>
              </a:solidFill>
            </a:endParaRPr>
          </a:p>
        </p:txBody>
      </p:sp>
      <p:sp>
        <p:nvSpPr>
          <p:cNvPr id="5" name="Footer Placeholder 4"/>
          <p:cNvSpPr>
            <a:spLocks noGrp="1"/>
          </p:cNvSpPr>
          <p:nvPr>
            <p:ph type="ftr" sz="quarter" idx="11"/>
          </p:nvPr>
        </p:nvSpPr>
        <p:spPr>
          <a:xfrm>
            <a:off x="4038600" y="6356351"/>
            <a:ext cx="4114800" cy="365125"/>
          </a:xfrm>
          <a:prstGeom prst="rect">
            <a:avLst/>
          </a:prstGeom>
        </p:spPr>
        <p:txBody>
          <a:bodyPr/>
          <a:lstStyle/>
          <a:p>
            <a:pPr defTabSz="914367"/>
            <a:endParaRPr lang="en-US">
              <a:solidFill>
                <a:srgbClr val="FFFFFF"/>
              </a:solidFill>
            </a:endParaRPr>
          </a:p>
        </p:txBody>
      </p:sp>
      <p:sp>
        <p:nvSpPr>
          <p:cNvPr id="6" name="Slide Number Placeholder 5"/>
          <p:cNvSpPr>
            <a:spLocks noGrp="1"/>
          </p:cNvSpPr>
          <p:nvPr>
            <p:ph type="sldNum" sz="quarter" idx="12"/>
          </p:nvPr>
        </p:nvSpPr>
        <p:spPr>
          <a:xfrm>
            <a:off x="8610600" y="6356351"/>
            <a:ext cx="2743200" cy="365125"/>
          </a:xfrm>
          <a:prstGeom prst="rect">
            <a:avLst/>
          </a:prstGeom>
        </p:spPr>
        <p:txBody>
          <a:bodyPr/>
          <a:lstStyle/>
          <a:p>
            <a:pPr defTabSz="914367"/>
            <a:fld id="{BFDDA54F-9813-4853-ADA3-9C640D39AFDA}" type="slidenum">
              <a:rPr lang="en-US" smtClean="0">
                <a:solidFill>
                  <a:srgbClr val="FFFFFF"/>
                </a:solidFill>
              </a:rPr>
              <a:pPr defTabSz="914367"/>
              <a:t>‹#›</a:t>
            </a:fld>
            <a:endParaRPr lang="en-US">
              <a:solidFill>
                <a:srgbClr val="FFFFFF"/>
              </a:solidFill>
            </a:endParaRPr>
          </a:p>
        </p:txBody>
      </p:sp>
    </p:spTree>
    <p:extLst>
      <p:ext uri="{BB962C8B-B14F-4D97-AF65-F5344CB8AC3E}">
        <p14:creationId xmlns:p14="http://schemas.microsoft.com/office/powerpoint/2010/main" val="1368722970"/>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2_Blank_blue">
    <p:bg>
      <p:bgPr>
        <a:solidFill>
          <a:schemeClr val="accent1"/>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stretch>
            <a:fillRect/>
          </a:stretch>
        </p:blipFill>
        <p:spPr bwMode="black">
          <a:xfrm>
            <a:off x="10354018" y="6145571"/>
            <a:ext cx="1355629" cy="290715"/>
          </a:xfrm>
          <a:prstGeom prst="rect">
            <a:avLst/>
          </a:prstGeom>
        </p:spPr>
      </p:pic>
      <p:sp>
        <p:nvSpPr>
          <p:cNvPr id="3" name="Freeform 2"/>
          <p:cNvSpPr>
            <a:spLocks noEditPoints="1"/>
          </p:cNvSpPr>
          <p:nvPr userDrawn="1"/>
        </p:nvSpPr>
        <p:spPr bwMode="black">
          <a:xfrm>
            <a:off x="2095548" y="2425049"/>
            <a:ext cx="8000903" cy="2007903"/>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4060474845"/>
      </p:ext>
    </p:extLst>
  </p:cSld>
  <p:clrMapOvr>
    <a:masterClrMapping/>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91000">
                      <a:schemeClr val="tx1"/>
                    </a:gs>
                    <a:gs pos="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46304" tIns="109728" rIns="146304"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48589" y="6118623"/>
            <a:ext cx="1255413" cy="268966"/>
          </a:xfrm>
          <a:prstGeom prst="rect">
            <a:avLst/>
          </a:prstGeom>
        </p:spPr>
      </p:pic>
    </p:spTree>
    <p:extLst>
      <p:ext uri="{BB962C8B-B14F-4D97-AF65-F5344CB8AC3E}">
        <p14:creationId xmlns:p14="http://schemas.microsoft.com/office/powerpoint/2010/main" val="405710790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97186447"/>
      </p:ext>
    </p:extLst>
  </p:cSld>
  <p:clrMapOvr>
    <a:masterClrMapping/>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80435341"/>
      </p:ext>
    </p:extLst>
  </p:cSld>
  <p:clrMapOvr>
    <a:masterClrMapping/>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443819923"/>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Gray Blank">
    <p:bg>
      <p:bgPr>
        <a:solidFill>
          <a:schemeClr val="bg2">
            <a:lumMod val="25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66025619"/>
      </p:ext>
    </p:extLst>
  </p:cSld>
  <p:clrMapOvr>
    <a:masterClrMapping/>
  </p:clrMapOvr>
  <p:transition>
    <p:fade/>
  </p:transition>
  <p:hf hdr="0" ftr="0" dt="0"/>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573404"/>
      </p:ext>
    </p:extLst>
  </p:cSld>
  <p:clrMapOvr>
    <a:masterClrMapping/>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977648398"/>
      </p:ext>
    </p:extLst>
  </p:cSld>
  <p:clrMapOvr>
    <a:masterClrMapping/>
  </p:clrMapOvr>
  <p:transition>
    <p:fade/>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itle Only - BLU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119401092"/>
      </p:ext>
    </p:extLst>
  </p:cSld>
  <p:clrMapOvr>
    <a:masterClrMapping/>
  </p:clrMapOvr>
  <p:transition>
    <p:fade/>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40362"/>
            <a:ext cx="9859116" cy="995838"/>
          </a:xfrm>
          <a:noFill/>
        </p:spPr>
        <p:txBody>
          <a:bodyPr tIns="91440" bIns="91440" anchor="b" anchorCtr="0">
            <a:spAutoFit/>
          </a:bodyPr>
          <a:lstStyle>
            <a:lvl1pPr>
              <a:defRPr sz="5882"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836308" y="3694460"/>
            <a:ext cx="9860674" cy="669927"/>
          </a:xfrm>
          <a:noFill/>
        </p:spPr>
        <p:txBody>
          <a:bodyPr lIns="182880" tIns="146304" rIns="182880" bIns="146304">
            <a:spAutoFit/>
          </a:bodyPr>
          <a:lstStyle>
            <a:lvl1pPr marL="0" indent="0">
              <a:spcBef>
                <a:spcPts val="0"/>
              </a:spcBef>
              <a:buNone/>
              <a:defRPr sz="2745"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a:t>Speaker Name</a:t>
            </a:r>
          </a:p>
        </p:txBody>
      </p:sp>
      <p:cxnSp>
        <p:nvCxnSpPr>
          <p:cNvPr id="10" name="Straight Connector 9"/>
          <p:cNvCxnSpPr/>
          <p:nvPr userDrawn="1"/>
        </p:nvCxnSpPr>
        <p:spPr>
          <a:xfrm>
            <a:off x="1010613" y="3429000"/>
            <a:ext cx="9686369" cy="0"/>
          </a:xfrm>
          <a:prstGeom prst="line">
            <a:avLst/>
          </a:prstGeom>
          <a:ln w="127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4"/>
          <p:cNvSpPr>
            <a:spLocks noGrp="1"/>
          </p:cNvSpPr>
          <p:nvPr>
            <p:ph type="body" sz="quarter" idx="13" hasCustomPrompt="1"/>
          </p:nvPr>
        </p:nvSpPr>
        <p:spPr>
          <a:xfrm>
            <a:off x="836308" y="4207039"/>
            <a:ext cx="9860674" cy="615609"/>
          </a:xfrm>
          <a:noFill/>
        </p:spPr>
        <p:txBody>
          <a:bodyPr lIns="182880" tIns="146304" rIns="182880" bIns="146304">
            <a:spAutoFit/>
          </a:bodyPr>
          <a:lstStyle>
            <a:lvl1pPr marL="0" indent="0">
              <a:spcBef>
                <a:spcPts val="0"/>
              </a:spcBef>
              <a:buNone/>
              <a:defRPr sz="2353"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a:t>Optional Title Role, Company</a:t>
            </a:r>
          </a:p>
        </p:txBody>
      </p:sp>
    </p:spTree>
    <p:extLst>
      <p:ext uri="{BB962C8B-B14F-4D97-AF65-F5344CB8AC3E}">
        <p14:creationId xmlns:p14="http://schemas.microsoft.com/office/powerpoint/2010/main" val="421103792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50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42" presetClass="path" presetSubtype="0" decel="100000" fill="hold" grpId="1" nodeType="withEffect">
                                  <p:stCondLst>
                                    <p:cond delay="500"/>
                                  </p:stCondLst>
                                  <p:childTnLst>
                                    <p:animMotion origin="layout" path="M -0.03944 -0.00046 L 1.52668E-6 2.19246E-6 " pathEditMode="relative" rAng="0" ptsTypes="AA">
                                      <p:cBhvr>
                                        <p:cTn id="15" dur="600" fill="hold"/>
                                        <p:tgtEl>
                                          <p:spTgt spid="5"/>
                                        </p:tgtEl>
                                        <p:attrNameLst>
                                          <p:attrName>ppt_x</p:attrName>
                                          <p:attrName>ppt_y</p:attrName>
                                        </p:attrNameLst>
                                      </p:cBhvr>
                                      <p:rCtr x="1966" y="23"/>
                                    </p:animMotion>
                                  </p:childTnLst>
                                </p:cTn>
                              </p:par>
                            </p:childTnLst>
                          </p:cTn>
                        </p:par>
                        <p:par>
                          <p:cTn id="16" fill="hold">
                            <p:stCondLst>
                              <p:cond delay="1100"/>
                            </p:stCondLst>
                            <p:childTnLst>
                              <p:par>
                                <p:cTn id="17" presetID="10" presetClass="entr" presetSubtype="0" fill="hold" grpId="0" nodeType="after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par>
                                <p:cTn id="20" presetID="42" presetClass="path" presetSubtype="0" decel="100000" fill="hold" grpId="1" nodeType="withEffect">
                                  <p:stCondLst>
                                    <p:cond delay="0"/>
                                  </p:stCondLst>
                                  <p:childTnLst>
                                    <p:animMotion origin="layout" path="M -0.03944 -0.00045 L 1.52668E-6 -3.37267E-6 " pathEditMode="relative" rAng="0" ptsTypes="AA">
                                      <p:cBhvr>
                                        <p:cTn id="21" dur="600" fill="hold"/>
                                        <p:tgtEl>
                                          <p:spTgt spid="11"/>
                                        </p:tgtEl>
                                        <p:attrNameLst>
                                          <p:attrName>ppt_x</p:attrName>
                                          <p:attrName>ppt_y</p:attrName>
                                        </p:attrNameLst>
                                      </p:cBhvr>
                                      <p:rCtr x="1966"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tmplLst>
          <p:tmpl>
            <p:tnLst>
              <p:par>
                <p:cTn presetID="10" presetClass="entr" presetSubtype="0"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5" grpId="1">
        <p:tmplLst>
          <p:tmpl>
            <p:tnLst>
              <p:par>
                <p:cTn presetID="42" presetClass="path" presetSubtype="0" decel="100000" fill="hold" nodeType="withEffect">
                  <p:stCondLst>
                    <p:cond delay="500"/>
                  </p:stCondLst>
                  <p:childTnLst>
                    <p:animMotion origin="layout" path="M -0.03944 -0.00046 L 1.52668E-6 2.19246E-6 " pathEditMode="relative" rAng="0" ptsTypes="AA">
                      <p:cBhvr>
                        <p:cTn dur="600" fill="hold"/>
                        <p:tgtEl>
                          <p:spTgt spid="5"/>
                        </p:tgtEl>
                        <p:attrNameLst>
                          <p:attrName>ppt_x</p:attrName>
                          <p:attrName>ppt_y</p:attrName>
                        </p:attrNameLst>
                      </p:cBhvr>
                      <p:rCtr x="1966" y="23"/>
                    </p:animMotion>
                  </p:childTnLst>
                </p:cTn>
              </p:par>
            </p:tnLst>
          </p:tmpl>
        </p:tmplLst>
      </p:bldP>
      <p:bldP spid="11" grpId="0">
        <p:tmplLst>
          <p:tmpl>
            <p:tnLst>
              <p:par>
                <p:cT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500"/>
                        <p:tgtEl>
                          <p:spTgt spid="11"/>
                        </p:tgtEl>
                      </p:cBhvr>
                    </p:animEffect>
                  </p:childTnLst>
                </p:cTn>
              </p:par>
            </p:tnLst>
          </p:tmpl>
        </p:tmplLst>
      </p:bldP>
      <p:bldP spid="11" grpId="1">
        <p:tmplLst>
          <p:tmpl>
            <p:tnLst>
              <p:par>
                <p:cTn presetID="42" presetClass="path" presetSubtype="0" decel="100000" fill="hold" nodeType="withEffect">
                  <p:stCondLst>
                    <p:cond delay="0"/>
                  </p:stCondLst>
                  <p:childTnLst>
                    <p:animMotion origin="layout" path="M -0.03944 -0.00045 L 1.52668E-6 -3.37267E-6 " pathEditMode="relative" rAng="0" ptsTypes="AA">
                      <p:cBhvr>
                        <p:cTn dur="600" fill="hold"/>
                        <p:tgtEl>
                          <p:spTgt spid="11"/>
                        </p:tgtEl>
                        <p:attrNameLst>
                          <p:attrName>ppt_x</p:attrName>
                          <p:attrName>ppt_y</p:attrName>
                        </p:attrNameLst>
                      </p:cBhvr>
                      <p:rCtr x="1966" y="23"/>
                    </p:animMotion>
                  </p:childTnLst>
                </p:cTn>
              </p:par>
            </p:tnLst>
          </p:tmpl>
        </p:tmplLst>
      </p:bldP>
    </p:bld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Announcing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975628" y="2240362"/>
            <a:ext cx="6947134" cy="995838"/>
          </a:xfrm>
          <a:noFill/>
        </p:spPr>
        <p:txBody>
          <a:bodyPr wrap="square" tIns="91440" bIns="91440" anchor="b" anchorCtr="0">
            <a:spAutoFit/>
          </a:bodyPr>
          <a:lstStyle>
            <a:lvl1pPr>
              <a:defRPr sz="5882" spc="-98" baseline="0">
                <a:gradFill>
                  <a:gsLst>
                    <a:gs pos="0">
                      <a:schemeClr val="tx1"/>
                    </a:gs>
                    <a:gs pos="100000">
                      <a:schemeClr val="tx1"/>
                    </a:gs>
                  </a:gsLst>
                  <a:lin ang="5400000" scaled="0"/>
                </a:gradFill>
              </a:defRPr>
            </a:lvl1pPr>
          </a:lstStyle>
          <a:p>
            <a:r>
              <a:rPr lang="en-US" dirty="0"/>
              <a:t>Announcing title</a:t>
            </a:r>
          </a:p>
        </p:txBody>
      </p:sp>
      <p:sp>
        <p:nvSpPr>
          <p:cNvPr id="5" name="Text Placeholder 4"/>
          <p:cNvSpPr>
            <a:spLocks noGrp="1"/>
          </p:cNvSpPr>
          <p:nvPr>
            <p:ph type="body" sz="quarter" idx="12" hasCustomPrompt="1"/>
          </p:nvPr>
        </p:nvSpPr>
        <p:spPr>
          <a:xfrm>
            <a:off x="4995859" y="3694460"/>
            <a:ext cx="6948232" cy="669927"/>
          </a:xfrm>
          <a:noFill/>
        </p:spPr>
        <p:txBody>
          <a:bodyPr wrap="square" lIns="182880" tIns="146304" rIns="182880" bIns="146304">
            <a:spAutoFit/>
          </a:bodyPr>
          <a:lstStyle>
            <a:lvl1pPr marL="0" indent="0">
              <a:spcBef>
                <a:spcPts val="0"/>
              </a:spcBef>
              <a:buNone/>
              <a:defRPr sz="2745"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a:t>Content placeholder</a:t>
            </a:r>
          </a:p>
        </p:txBody>
      </p:sp>
      <p:cxnSp>
        <p:nvCxnSpPr>
          <p:cNvPr id="10" name="Straight Connector 9"/>
          <p:cNvCxnSpPr/>
          <p:nvPr userDrawn="1"/>
        </p:nvCxnSpPr>
        <p:spPr>
          <a:xfrm>
            <a:off x="5170163" y="3429000"/>
            <a:ext cx="6204252" cy="0"/>
          </a:xfrm>
          <a:prstGeom prst="line">
            <a:avLst/>
          </a:prstGeom>
          <a:ln w="127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536080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50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42" presetClass="path" presetSubtype="0" decel="100000" fill="hold" grpId="1" nodeType="withEffect">
                                  <p:stCondLst>
                                    <p:cond delay="500"/>
                                  </p:stCondLst>
                                  <p:childTnLst>
                                    <p:animMotion origin="layout" path="M -0.03944 -0.00046 L -4.28389E-6 2.19246E-6 " pathEditMode="relative" rAng="0" ptsTypes="AA">
                                      <p:cBhvr>
                                        <p:cTn id="15" dur="600" fill="hold"/>
                                        <p:tgtEl>
                                          <p:spTgt spid="5"/>
                                        </p:tgtEl>
                                        <p:attrNameLst>
                                          <p:attrName>ppt_x</p:attrName>
                                          <p:attrName>ppt_y</p:attrName>
                                        </p:attrNameLst>
                                      </p:cBhvr>
                                      <p:rCtr x="1966"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tmplLst>
          <p:tmpl>
            <p:tnLst>
              <p:par>
                <p:cTn presetID="10" presetClass="entr" presetSubtype="0"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5" grpId="1">
        <p:tmplLst>
          <p:tmpl>
            <p:tnLst>
              <p:par>
                <p:cTn presetID="42" presetClass="path" presetSubtype="0" decel="100000" fill="hold" nodeType="withEffect">
                  <p:stCondLst>
                    <p:cond delay="500"/>
                  </p:stCondLst>
                  <p:childTnLst>
                    <p:animMotion origin="layout" path="M -0.03944 -0.00046 L -4.28389E-6 2.19246E-6 " pathEditMode="relative" rAng="0" ptsTypes="AA">
                      <p:cBhvr>
                        <p:cTn dur="600" fill="hold"/>
                        <p:tgtEl>
                          <p:spTgt spid="5"/>
                        </p:tgtEl>
                        <p:attrNameLst>
                          <p:attrName>ppt_x</p:attrName>
                          <p:attrName>ppt_y</p:attrName>
                        </p:attrNameLst>
                      </p:cBhvr>
                      <p:rCtr x="1966" y="23"/>
                    </p:animMotion>
                  </p:childTnLst>
                </p:cTn>
              </p:par>
            </p:tnLst>
          </p:tmpl>
        </p:tmplLst>
      </p:bldP>
    </p:bldLst>
  </p:timing>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2679535174"/>
      </p:ext>
    </p:extLst>
  </p:cSld>
  <p:clrMapOvr>
    <a:masterClrMapping/>
  </p:clrMapOvr>
  <p:transition>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651114435"/>
      </p:ext>
    </p:extLst>
  </p:cSld>
  <p:clrMapOvr>
    <a:masterClrMapping/>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408112541"/>
      </p:ext>
    </p:extLst>
  </p:cSld>
  <p:clrMapOvr>
    <a:masterClrMapping/>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151171603"/>
      </p:ext>
    </p:extLst>
  </p:cSld>
  <p:clrMapOvr>
    <a:masterClrMapping/>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79128700"/>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Green Blank">
    <p:bg>
      <p:bgPr>
        <a:solidFill>
          <a:srgbClr val="00363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37976168"/>
      </p:ext>
    </p:extLst>
  </p:cSld>
  <p:clrMapOvr>
    <a:masterClrMapping/>
  </p:clrMapOvr>
  <p:transition>
    <p:fade/>
  </p:transition>
  <p:hf hdr="0" ftr="0" dt="0"/>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Blank_charcoal_BUILD LOGO">
    <p:bg>
      <p:bgPr>
        <a:solidFill>
          <a:schemeClr val="bg1"/>
        </a:solidFill>
        <a:effectLst/>
      </p:bgPr>
    </p:bg>
    <p:spTree>
      <p:nvGrpSpPr>
        <p:cNvPr id="1" name=""/>
        <p:cNvGrpSpPr/>
        <p:nvPr/>
      </p:nvGrpSpPr>
      <p:grpSpPr>
        <a:xfrm>
          <a:off x="0" y="0"/>
          <a:ext cx="0" cy="0"/>
          <a:chOff x="0" y="0"/>
          <a:chExt cx="0" cy="0"/>
        </a:xfrm>
      </p:grpSpPr>
      <p:sp>
        <p:nvSpPr>
          <p:cNvPr id="4" name="Freeform 3"/>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1084473946"/>
      </p:ext>
    </p:extLst>
  </p:cSld>
  <p:clrMapOvr>
    <a:masterClrMapping/>
  </p:clrMapOvr>
  <p:transition>
    <p:fade/>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Blank_blue_BUILD LOGO">
    <p:bg>
      <p:bgPr>
        <a:solidFill>
          <a:schemeClr val="accent1"/>
        </a:solidFill>
        <a:effectLst/>
      </p:bgPr>
    </p:bg>
    <p:spTree>
      <p:nvGrpSpPr>
        <p:cNvPr id="1" name=""/>
        <p:cNvGrpSpPr/>
        <p:nvPr/>
      </p:nvGrpSpPr>
      <p:grpSpPr>
        <a:xfrm>
          <a:off x="0" y="0"/>
          <a:ext cx="0" cy="0"/>
          <a:chOff x="0" y="0"/>
          <a:chExt cx="0" cy="0"/>
        </a:xfrm>
      </p:grpSpPr>
      <p:sp>
        <p:nvSpPr>
          <p:cNvPr id="3" name="Freeform 2"/>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861831750"/>
      </p:ext>
    </p:extLst>
  </p:cSld>
  <p:clrMapOvr>
    <a:masterClrMapping/>
  </p:clrMapOvr>
  <p:transition>
    <p:fade/>
  </p:transition>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Blank_gray_BUILD LOGO">
    <p:bg>
      <p:bgPr>
        <a:solidFill>
          <a:schemeClr val="accent2"/>
        </a:solidFill>
        <a:effectLst/>
      </p:bgPr>
    </p:bg>
    <p:spTree>
      <p:nvGrpSpPr>
        <p:cNvPr id="1" name=""/>
        <p:cNvGrpSpPr/>
        <p:nvPr/>
      </p:nvGrpSpPr>
      <p:grpSpPr>
        <a:xfrm>
          <a:off x="0" y="0"/>
          <a:ext cx="0" cy="0"/>
          <a:chOff x="0" y="0"/>
          <a:chExt cx="0" cy="0"/>
        </a:xfrm>
      </p:grpSpPr>
      <p:sp>
        <p:nvSpPr>
          <p:cNvPr id="3" name="Freeform 2"/>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1625505515"/>
      </p:ext>
    </p:extLst>
  </p:cSld>
  <p:clrMapOvr>
    <a:masterClrMapping/>
  </p:clrMapOvr>
  <p:transition>
    <p:fade/>
  </p:transition>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Blank_silver_BUILD LOGO">
    <p:bg>
      <p:bgPr>
        <a:solidFill>
          <a:schemeClr val="bg2"/>
        </a:solidFill>
        <a:effectLst/>
      </p:bgPr>
    </p:bg>
    <p:spTree>
      <p:nvGrpSpPr>
        <p:cNvPr id="1" name=""/>
        <p:cNvGrpSpPr/>
        <p:nvPr/>
      </p:nvGrpSpPr>
      <p:grpSpPr>
        <a:xfrm>
          <a:off x="0" y="0"/>
          <a:ext cx="0" cy="0"/>
          <a:chOff x="0" y="0"/>
          <a:chExt cx="0" cy="0"/>
        </a:xfrm>
      </p:grpSpPr>
      <p:sp>
        <p:nvSpPr>
          <p:cNvPr id="2" name="Freeform 1"/>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333333"/>
              </a:solidFill>
            </a:endParaRPr>
          </a:p>
        </p:txBody>
      </p:sp>
    </p:spTree>
    <p:extLst>
      <p:ext uri="{BB962C8B-B14F-4D97-AF65-F5344CB8AC3E}">
        <p14:creationId xmlns:p14="http://schemas.microsoft.com/office/powerpoint/2010/main" val="27673424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Blank_charcoal">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78823097"/>
      </p:ext>
    </p:extLst>
  </p:cSld>
  <p:clrMapOvr>
    <a:masterClrMapping/>
  </p:clrMapOvr>
  <p:transition>
    <p:fade/>
  </p:transition>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Blank_gray">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10259930"/>
      </p:ext>
    </p:extLst>
  </p:cSld>
  <p:clrMapOvr>
    <a:masterClrMapping/>
  </p:clrMapOvr>
  <p:transition>
    <p:fade/>
  </p:transition>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Blank_blue">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22116267"/>
      </p:ext>
    </p:extLst>
  </p:cSld>
  <p:clrMapOvr>
    <a:masterClrMapping/>
  </p:clrMapOvr>
  <p:transition>
    <p:fade/>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Blank_silver">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0877509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Blank_cyan">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02527955"/>
      </p:ext>
    </p:extLst>
  </p:cSld>
  <p:clrMapOvr>
    <a:masterClrMapping/>
  </p:clrMapOvr>
  <p:transition>
    <p:fade/>
  </p:transition>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rgbClr val="FFFFFF"/>
                    </a:gs>
                    <a:gs pos="100000">
                      <a:srgbClr val="FFFFFF"/>
                    </a:gs>
                  </a:gsLst>
                  <a:lin ang="5400000" scaled="0"/>
                </a:gradFill>
                <a:cs typeface="Segoe UI" pitchFamily="34" charset="0"/>
              </a:rPr>
              <a:t>© 2014 Microsoft Corporation. All rights reserved. </a:t>
            </a:r>
          </a:p>
        </p:txBody>
      </p:sp>
      <p:pic>
        <p:nvPicPr>
          <p:cNvPr id="4" name="Picture 3"/>
          <p:cNvPicPr>
            <a:picLocks noChangeAspect="1"/>
          </p:cNvPicPr>
          <p:nvPr userDrawn="1"/>
        </p:nvPicPr>
        <p:blipFill>
          <a:blip r:embed="rId2"/>
          <a:stretch>
            <a:fillRect/>
          </a:stretch>
        </p:blipFill>
        <p:spPr bwMode="black">
          <a:xfrm>
            <a:off x="450205" y="3083652"/>
            <a:ext cx="3227129" cy="692059"/>
          </a:xfrm>
          <a:prstGeom prst="rect">
            <a:avLst/>
          </a:prstGeom>
        </p:spPr>
      </p:pic>
    </p:spTree>
    <p:extLst>
      <p:ext uri="{BB962C8B-B14F-4D97-AF65-F5344CB8AC3E}">
        <p14:creationId xmlns:p14="http://schemas.microsoft.com/office/powerpoint/2010/main" val="292856731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9.xml"/><Relationship Id="rId13" Type="http://schemas.openxmlformats.org/officeDocument/2006/relationships/slideLayout" Target="../slideLayouts/slideLayout44.xml"/><Relationship Id="rId3" Type="http://schemas.openxmlformats.org/officeDocument/2006/relationships/slideLayout" Target="../slideLayouts/slideLayout34.xml"/><Relationship Id="rId7" Type="http://schemas.openxmlformats.org/officeDocument/2006/relationships/slideLayout" Target="../slideLayouts/slideLayout38.xml"/><Relationship Id="rId12" Type="http://schemas.openxmlformats.org/officeDocument/2006/relationships/slideLayout" Target="../slideLayouts/slideLayout43.xml"/><Relationship Id="rId2" Type="http://schemas.openxmlformats.org/officeDocument/2006/relationships/slideLayout" Target="../slideLayouts/slideLayout33.xml"/><Relationship Id="rId16" Type="http://schemas.openxmlformats.org/officeDocument/2006/relationships/image" Target="../media/image5.png"/><Relationship Id="rId1" Type="http://schemas.openxmlformats.org/officeDocument/2006/relationships/slideLayout" Target="../slideLayouts/slideLayout32.xml"/><Relationship Id="rId6" Type="http://schemas.openxmlformats.org/officeDocument/2006/relationships/slideLayout" Target="../slideLayouts/slideLayout37.xml"/><Relationship Id="rId11" Type="http://schemas.openxmlformats.org/officeDocument/2006/relationships/slideLayout" Target="../slideLayouts/slideLayout42.xml"/><Relationship Id="rId5" Type="http://schemas.openxmlformats.org/officeDocument/2006/relationships/slideLayout" Target="../slideLayouts/slideLayout36.xml"/><Relationship Id="rId15" Type="http://schemas.openxmlformats.org/officeDocument/2006/relationships/theme" Target="../theme/theme2.xml"/><Relationship Id="rId10" Type="http://schemas.openxmlformats.org/officeDocument/2006/relationships/slideLayout" Target="../slideLayouts/slideLayout41.xml"/><Relationship Id="rId4" Type="http://schemas.openxmlformats.org/officeDocument/2006/relationships/slideLayout" Target="../slideLayouts/slideLayout35.xml"/><Relationship Id="rId9" Type="http://schemas.openxmlformats.org/officeDocument/2006/relationships/slideLayout" Target="../slideLayouts/slideLayout40.xml"/><Relationship Id="rId14" Type="http://schemas.openxmlformats.org/officeDocument/2006/relationships/slideLayout" Target="../slideLayouts/slideLayout4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3.xml"/><Relationship Id="rId13" Type="http://schemas.openxmlformats.org/officeDocument/2006/relationships/slideLayout" Target="../slideLayouts/slideLayout58.xml"/><Relationship Id="rId18" Type="http://schemas.openxmlformats.org/officeDocument/2006/relationships/slideLayout" Target="../slideLayouts/slideLayout63.xml"/><Relationship Id="rId26" Type="http://schemas.openxmlformats.org/officeDocument/2006/relationships/slideLayout" Target="../slideLayouts/slideLayout71.xml"/><Relationship Id="rId3" Type="http://schemas.openxmlformats.org/officeDocument/2006/relationships/slideLayout" Target="../slideLayouts/slideLayout48.xml"/><Relationship Id="rId21" Type="http://schemas.openxmlformats.org/officeDocument/2006/relationships/slideLayout" Target="../slideLayouts/slideLayout66.xml"/><Relationship Id="rId7" Type="http://schemas.openxmlformats.org/officeDocument/2006/relationships/slideLayout" Target="../slideLayouts/slideLayout52.xml"/><Relationship Id="rId12" Type="http://schemas.openxmlformats.org/officeDocument/2006/relationships/slideLayout" Target="../slideLayouts/slideLayout57.xml"/><Relationship Id="rId17" Type="http://schemas.openxmlformats.org/officeDocument/2006/relationships/slideLayout" Target="../slideLayouts/slideLayout62.xml"/><Relationship Id="rId25" Type="http://schemas.openxmlformats.org/officeDocument/2006/relationships/slideLayout" Target="../slideLayouts/slideLayout70.xml"/><Relationship Id="rId2" Type="http://schemas.openxmlformats.org/officeDocument/2006/relationships/slideLayout" Target="../slideLayouts/slideLayout47.xml"/><Relationship Id="rId16" Type="http://schemas.openxmlformats.org/officeDocument/2006/relationships/slideLayout" Target="../slideLayouts/slideLayout61.xml"/><Relationship Id="rId20" Type="http://schemas.openxmlformats.org/officeDocument/2006/relationships/slideLayout" Target="../slideLayouts/slideLayout65.xml"/><Relationship Id="rId29" Type="http://schemas.openxmlformats.org/officeDocument/2006/relationships/slideLayout" Target="../slideLayouts/slideLayout74.xml"/><Relationship Id="rId1" Type="http://schemas.openxmlformats.org/officeDocument/2006/relationships/slideLayout" Target="../slideLayouts/slideLayout46.xml"/><Relationship Id="rId6" Type="http://schemas.openxmlformats.org/officeDocument/2006/relationships/slideLayout" Target="../slideLayouts/slideLayout51.xml"/><Relationship Id="rId11" Type="http://schemas.openxmlformats.org/officeDocument/2006/relationships/slideLayout" Target="../slideLayouts/slideLayout56.xml"/><Relationship Id="rId24" Type="http://schemas.openxmlformats.org/officeDocument/2006/relationships/slideLayout" Target="../slideLayouts/slideLayout69.xml"/><Relationship Id="rId5" Type="http://schemas.openxmlformats.org/officeDocument/2006/relationships/slideLayout" Target="../slideLayouts/slideLayout50.xml"/><Relationship Id="rId15" Type="http://schemas.openxmlformats.org/officeDocument/2006/relationships/slideLayout" Target="../slideLayouts/slideLayout60.xml"/><Relationship Id="rId23" Type="http://schemas.openxmlformats.org/officeDocument/2006/relationships/slideLayout" Target="../slideLayouts/slideLayout68.xml"/><Relationship Id="rId28" Type="http://schemas.openxmlformats.org/officeDocument/2006/relationships/slideLayout" Target="../slideLayouts/slideLayout73.xml"/><Relationship Id="rId10" Type="http://schemas.openxmlformats.org/officeDocument/2006/relationships/slideLayout" Target="../slideLayouts/slideLayout55.xml"/><Relationship Id="rId19" Type="http://schemas.openxmlformats.org/officeDocument/2006/relationships/slideLayout" Target="../slideLayouts/slideLayout64.xml"/><Relationship Id="rId31" Type="http://schemas.openxmlformats.org/officeDocument/2006/relationships/image" Target="../media/image5.png"/><Relationship Id="rId4" Type="http://schemas.openxmlformats.org/officeDocument/2006/relationships/slideLayout" Target="../slideLayouts/slideLayout49.xml"/><Relationship Id="rId9" Type="http://schemas.openxmlformats.org/officeDocument/2006/relationships/slideLayout" Target="../slideLayouts/slideLayout54.xml"/><Relationship Id="rId14" Type="http://schemas.openxmlformats.org/officeDocument/2006/relationships/slideLayout" Target="../slideLayouts/slideLayout59.xml"/><Relationship Id="rId22" Type="http://schemas.openxmlformats.org/officeDocument/2006/relationships/slideLayout" Target="../slideLayouts/slideLayout67.xml"/><Relationship Id="rId27" Type="http://schemas.openxmlformats.org/officeDocument/2006/relationships/slideLayout" Target="../slideLayouts/slideLayout72.xml"/><Relationship Id="rId30"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82.xml"/><Relationship Id="rId13" Type="http://schemas.openxmlformats.org/officeDocument/2006/relationships/slideLayout" Target="../slideLayouts/slideLayout87.xml"/><Relationship Id="rId18" Type="http://schemas.openxmlformats.org/officeDocument/2006/relationships/slideLayout" Target="../slideLayouts/slideLayout92.xml"/><Relationship Id="rId26" Type="http://schemas.openxmlformats.org/officeDocument/2006/relationships/slideLayout" Target="../slideLayouts/slideLayout100.xml"/><Relationship Id="rId3" Type="http://schemas.openxmlformats.org/officeDocument/2006/relationships/slideLayout" Target="../slideLayouts/slideLayout77.xml"/><Relationship Id="rId21" Type="http://schemas.openxmlformats.org/officeDocument/2006/relationships/slideLayout" Target="../slideLayouts/slideLayout95.xml"/><Relationship Id="rId7" Type="http://schemas.openxmlformats.org/officeDocument/2006/relationships/slideLayout" Target="../slideLayouts/slideLayout81.xml"/><Relationship Id="rId12" Type="http://schemas.openxmlformats.org/officeDocument/2006/relationships/slideLayout" Target="../slideLayouts/slideLayout86.xml"/><Relationship Id="rId17" Type="http://schemas.openxmlformats.org/officeDocument/2006/relationships/slideLayout" Target="../slideLayouts/slideLayout91.xml"/><Relationship Id="rId25" Type="http://schemas.openxmlformats.org/officeDocument/2006/relationships/slideLayout" Target="../slideLayouts/slideLayout99.xml"/><Relationship Id="rId2" Type="http://schemas.openxmlformats.org/officeDocument/2006/relationships/slideLayout" Target="../slideLayouts/slideLayout76.xml"/><Relationship Id="rId16" Type="http://schemas.openxmlformats.org/officeDocument/2006/relationships/slideLayout" Target="../slideLayouts/slideLayout90.xml"/><Relationship Id="rId20" Type="http://schemas.openxmlformats.org/officeDocument/2006/relationships/slideLayout" Target="../slideLayouts/slideLayout94.xml"/><Relationship Id="rId29" Type="http://schemas.openxmlformats.org/officeDocument/2006/relationships/slideLayout" Target="../slideLayouts/slideLayout103.xml"/><Relationship Id="rId1" Type="http://schemas.openxmlformats.org/officeDocument/2006/relationships/slideLayout" Target="../slideLayouts/slideLayout75.xml"/><Relationship Id="rId6" Type="http://schemas.openxmlformats.org/officeDocument/2006/relationships/slideLayout" Target="../slideLayouts/slideLayout80.xml"/><Relationship Id="rId11" Type="http://schemas.openxmlformats.org/officeDocument/2006/relationships/slideLayout" Target="../slideLayouts/slideLayout85.xml"/><Relationship Id="rId24" Type="http://schemas.openxmlformats.org/officeDocument/2006/relationships/slideLayout" Target="../slideLayouts/slideLayout98.xml"/><Relationship Id="rId5" Type="http://schemas.openxmlformats.org/officeDocument/2006/relationships/slideLayout" Target="../slideLayouts/slideLayout79.xml"/><Relationship Id="rId15" Type="http://schemas.openxmlformats.org/officeDocument/2006/relationships/slideLayout" Target="../slideLayouts/slideLayout89.xml"/><Relationship Id="rId23" Type="http://schemas.openxmlformats.org/officeDocument/2006/relationships/slideLayout" Target="../slideLayouts/slideLayout97.xml"/><Relationship Id="rId28" Type="http://schemas.openxmlformats.org/officeDocument/2006/relationships/slideLayout" Target="../slideLayouts/slideLayout102.xml"/><Relationship Id="rId10" Type="http://schemas.openxmlformats.org/officeDocument/2006/relationships/slideLayout" Target="../slideLayouts/slideLayout84.xml"/><Relationship Id="rId19" Type="http://schemas.openxmlformats.org/officeDocument/2006/relationships/slideLayout" Target="../slideLayouts/slideLayout93.xml"/><Relationship Id="rId4" Type="http://schemas.openxmlformats.org/officeDocument/2006/relationships/slideLayout" Target="../slideLayouts/slideLayout78.xml"/><Relationship Id="rId9" Type="http://schemas.openxmlformats.org/officeDocument/2006/relationships/slideLayout" Target="../slideLayouts/slideLayout83.xml"/><Relationship Id="rId14" Type="http://schemas.openxmlformats.org/officeDocument/2006/relationships/slideLayout" Target="../slideLayouts/slideLayout88.xml"/><Relationship Id="rId22" Type="http://schemas.openxmlformats.org/officeDocument/2006/relationships/slideLayout" Target="../slideLayouts/slideLayout96.xml"/><Relationship Id="rId27" Type="http://schemas.openxmlformats.org/officeDocument/2006/relationships/slideLayout" Target="../slideLayouts/slideLayout101.xml"/><Relationship Id="rId30"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111.xml"/><Relationship Id="rId13" Type="http://schemas.openxmlformats.org/officeDocument/2006/relationships/slideLayout" Target="../slideLayouts/slideLayout116.xml"/><Relationship Id="rId18" Type="http://schemas.openxmlformats.org/officeDocument/2006/relationships/slideLayout" Target="../slideLayouts/slideLayout121.xml"/><Relationship Id="rId3" Type="http://schemas.openxmlformats.org/officeDocument/2006/relationships/slideLayout" Target="../slideLayouts/slideLayout106.xml"/><Relationship Id="rId21" Type="http://schemas.openxmlformats.org/officeDocument/2006/relationships/slideLayout" Target="../slideLayouts/slideLayout124.xml"/><Relationship Id="rId7" Type="http://schemas.openxmlformats.org/officeDocument/2006/relationships/slideLayout" Target="../slideLayouts/slideLayout110.xml"/><Relationship Id="rId12" Type="http://schemas.openxmlformats.org/officeDocument/2006/relationships/slideLayout" Target="../slideLayouts/slideLayout115.xml"/><Relationship Id="rId17" Type="http://schemas.openxmlformats.org/officeDocument/2006/relationships/slideLayout" Target="../slideLayouts/slideLayout120.xml"/><Relationship Id="rId2" Type="http://schemas.openxmlformats.org/officeDocument/2006/relationships/slideLayout" Target="../slideLayouts/slideLayout105.xml"/><Relationship Id="rId16" Type="http://schemas.openxmlformats.org/officeDocument/2006/relationships/slideLayout" Target="../slideLayouts/slideLayout119.xml"/><Relationship Id="rId20" Type="http://schemas.openxmlformats.org/officeDocument/2006/relationships/slideLayout" Target="../slideLayouts/slideLayout123.xml"/><Relationship Id="rId1" Type="http://schemas.openxmlformats.org/officeDocument/2006/relationships/slideLayout" Target="../slideLayouts/slideLayout104.xml"/><Relationship Id="rId6" Type="http://schemas.openxmlformats.org/officeDocument/2006/relationships/slideLayout" Target="../slideLayouts/slideLayout109.xml"/><Relationship Id="rId11" Type="http://schemas.openxmlformats.org/officeDocument/2006/relationships/slideLayout" Target="../slideLayouts/slideLayout114.xml"/><Relationship Id="rId5" Type="http://schemas.openxmlformats.org/officeDocument/2006/relationships/slideLayout" Target="../slideLayouts/slideLayout108.xml"/><Relationship Id="rId15" Type="http://schemas.openxmlformats.org/officeDocument/2006/relationships/slideLayout" Target="../slideLayouts/slideLayout118.xml"/><Relationship Id="rId23" Type="http://schemas.openxmlformats.org/officeDocument/2006/relationships/image" Target="../media/image5.png"/><Relationship Id="rId10" Type="http://schemas.openxmlformats.org/officeDocument/2006/relationships/slideLayout" Target="../slideLayouts/slideLayout113.xml"/><Relationship Id="rId19" Type="http://schemas.openxmlformats.org/officeDocument/2006/relationships/slideLayout" Target="../slideLayouts/slideLayout122.xml"/><Relationship Id="rId4" Type="http://schemas.openxmlformats.org/officeDocument/2006/relationships/slideLayout" Target="../slideLayouts/slideLayout107.xml"/><Relationship Id="rId9" Type="http://schemas.openxmlformats.org/officeDocument/2006/relationships/slideLayout" Target="../slideLayouts/slideLayout112.xml"/><Relationship Id="rId14" Type="http://schemas.openxmlformats.org/officeDocument/2006/relationships/slideLayout" Target="../slideLayouts/slideLayout117.xml"/><Relationship Id="rId22"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32.xml"/><Relationship Id="rId13" Type="http://schemas.openxmlformats.org/officeDocument/2006/relationships/slideLayout" Target="../slideLayouts/slideLayout137.xml"/><Relationship Id="rId18" Type="http://schemas.openxmlformats.org/officeDocument/2006/relationships/slideLayout" Target="../slideLayouts/slideLayout142.xml"/><Relationship Id="rId3" Type="http://schemas.openxmlformats.org/officeDocument/2006/relationships/slideLayout" Target="../slideLayouts/slideLayout127.xml"/><Relationship Id="rId7" Type="http://schemas.openxmlformats.org/officeDocument/2006/relationships/slideLayout" Target="../slideLayouts/slideLayout131.xml"/><Relationship Id="rId12" Type="http://schemas.openxmlformats.org/officeDocument/2006/relationships/slideLayout" Target="../slideLayouts/slideLayout136.xml"/><Relationship Id="rId17" Type="http://schemas.openxmlformats.org/officeDocument/2006/relationships/slideLayout" Target="../slideLayouts/slideLayout141.xml"/><Relationship Id="rId2" Type="http://schemas.openxmlformats.org/officeDocument/2006/relationships/slideLayout" Target="../slideLayouts/slideLayout126.xml"/><Relationship Id="rId16" Type="http://schemas.openxmlformats.org/officeDocument/2006/relationships/slideLayout" Target="../slideLayouts/slideLayout140.xml"/><Relationship Id="rId20" Type="http://schemas.openxmlformats.org/officeDocument/2006/relationships/theme" Target="../theme/theme6.xml"/><Relationship Id="rId1" Type="http://schemas.openxmlformats.org/officeDocument/2006/relationships/slideLayout" Target="../slideLayouts/slideLayout125.xml"/><Relationship Id="rId6" Type="http://schemas.openxmlformats.org/officeDocument/2006/relationships/slideLayout" Target="../slideLayouts/slideLayout130.xml"/><Relationship Id="rId11" Type="http://schemas.openxmlformats.org/officeDocument/2006/relationships/slideLayout" Target="../slideLayouts/slideLayout135.xml"/><Relationship Id="rId5" Type="http://schemas.openxmlformats.org/officeDocument/2006/relationships/slideLayout" Target="../slideLayouts/slideLayout129.xml"/><Relationship Id="rId15" Type="http://schemas.openxmlformats.org/officeDocument/2006/relationships/slideLayout" Target="../slideLayouts/slideLayout139.xml"/><Relationship Id="rId10" Type="http://schemas.openxmlformats.org/officeDocument/2006/relationships/slideLayout" Target="../slideLayouts/slideLayout134.xml"/><Relationship Id="rId19" Type="http://schemas.openxmlformats.org/officeDocument/2006/relationships/slideLayout" Target="../slideLayouts/slideLayout143.xml"/><Relationship Id="rId4" Type="http://schemas.openxmlformats.org/officeDocument/2006/relationships/slideLayout" Target="../slideLayouts/slideLayout128.xml"/><Relationship Id="rId9" Type="http://schemas.openxmlformats.org/officeDocument/2006/relationships/slideLayout" Target="../slideLayouts/slideLayout133.xml"/><Relationship Id="rId14" Type="http://schemas.openxmlformats.org/officeDocument/2006/relationships/slideLayout" Target="../slideLayouts/slideLayout138.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151.xml"/><Relationship Id="rId3" Type="http://schemas.openxmlformats.org/officeDocument/2006/relationships/slideLayout" Target="../slideLayouts/slideLayout146.xml"/><Relationship Id="rId7" Type="http://schemas.openxmlformats.org/officeDocument/2006/relationships/slideLayout" Target="../slideLayouts/slideLayout150.xml"/><Relationship Id="rId12" Type="http://schemas.openxmlformats.org/officeDocument/2006/relationships/theme" Target="../theme/theme7.xml"/><Relationship Id="rId2" Type="http://schemas.openxmlformats.org/officeDocument/2006/relationships/slideLayout" Target="../slideLayouts/slideLayout145.xml"/><Relationship Id="rId1" Type="http://schemas.openxmlformats.org/officeDocument/2006/relationships/slideLayout" Target="../slideLayouts/slideLayout144.xml"/><Relationship Id="rId6" Type="http://schemas.openxmlformats.org/officeDocument/2006/relationships/slideLayout" Target="../slideLayouts/slideLayout149.xml"/><Relationship Id="rId11" Type="http://schemas.openxmlformats.org/officeDocument/2006/relationships/slideLayout" Target="../slideLayouts/slideLayout154.xml"/><Relationship Id="rId5" Type="http://schemas.openxmlformats.org/officeDocument/2006/relationships/slideLayout" Target="../slideLayouts/slideLayout148.xml"/><Relationship Id="rId10" Type="http://schemas.openxmlformats.org/officeDocument/2006/relationships/slideLayout" Target="../slideLayouts/slideLayout153.xml"/><Relationship Id="rId4" Type="http://schemas.openxmlformats.org/officeDocument/2006/relationships/slideLayout" Target="../slideLayouts/slideLayout147.xml"/><Relationship Id="rId9" Type="http://schemas.openxmlformats.org/officeDocument/2006/relationships/slideLayout" Target="../slideLayouts/slideLayout15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p:nvPicPr>
        <p:blipFill>
          <a:blip r:embed="rId33" cstate="print">
            <a:extLst>
              <a:ext uri="{28A0092B-C50C-407E-A947-70E740481C1C}">
                <a14:useLocalDpi xmlns:a14="http://schemas.microsoft.com/office/drawing/2010/main" val="0"/>
              </a:ext>
            </a:extLst>
          </a:blip>
          <a:stretch>
            <a:fillRect/>
          </a:stretch>
        </p:blipFill>
        <p:spPr>
          <a:xfrm rot="5400000">
            <a:off x="10325051" y="1906413"/>
            <a:ext cx="4214127" cy="401305"/>
          </a:xfrm>
          <a:prstGeom prst="rect">
            <a:avLst/>
          </a:prstGeom>
        </p:spPr>
      </p:pic>
    </p:spTree>
    <p:extLst>
      <p:ext uri="{BB962C8B-B14F-4D97-AF65-F5344CB8AC3E}">
        <p14:creationId xmlns:p14="http://schemas.microsoft.com/office/powerpoint/2010/main" val="286610968"/>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 id="2147483750" r:id="rId18"/>
    <p:sldLayoutId id="2147483751" r:id="rId19"/>
    <p:sldLayoutId id="2147483752" r:id="rId20"/>
    <p:sldLayoutId id="2147483753" r:id="rId21"/>
    <p:sldLayoutId id="2147483754" r:id="rId22"/>
    <p:sldLayoutId id="2147483755" r:id="rId23"/>
    <p:sldLayoutId id="2147483756" r:id="rId24"/>
    <p:sldLayoutId id="2147483757" r:id="rId25"/>
    <p:sldLayoutId id="2147483768" r:id="rId26"/>
    <p:sldLayoutId id="2147483772" r:id="rId27"/>
    <p:sldLayoutId id="2147483770" r:id="rId28"/>
    <p:sldLayoutId id="2147483771" r:id="rId29"/>
    <p:sldLayoutId id="2147483773" r:id="rId30"/>
    <p:sldLayoutId id="2147483819" r:id="rId31"/>
  </p:sldLayoutIdLst>
  <p:transition>
    <p:fade/>
  </p:transition>
  <p:hf hdr="0" ftr="0" dt="0"/>
  <p:txStyles>
    <p:titleStyle>
      <a:lvl1pPr algn="l" defTabSz="914180" rtl="0" eaLnBrk="1" latinLnBrk="0" hangingPunct="1">
        <a:lnSpc>
          <a:spcPct val="90000"/>
        </a:lnSpc>
        <a:spcBef>
          <a:spcPct val="0"/>
        </a:spcBef>
        <a:buNone/>
        <a:defRPr lang="en-US" sz="5293" b="0" kern="1200" cap="none" spc="-100" baseline="0" dirty="0" smtClean="0">
          <a:ln w="3175">
            <a:noFill/>
          </a:ln>
          <a:solidFill>
            <a:schemeClr val="bg1"/>
          </a:solidFill>
          <a:effectLst/>
          <a:latin typeface="+mj-lt"/>
          <a:ea typeface="+mn-ea"/>
          <a:cs typeface="Segoe UI" pitchFamily="34" charset="0"/>
        </a:defRPr>
      </a:lvl1pPr>
    </p:titleStyle>
    <p:bodyStyle>
      <a:lvl1pPr marL="336076" marR="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20" kern="1200" spc="0" baseline="0">
          <a:solidFill>
            <a:schemeClr val="bg1"/>
          </a:solidFill>
          <a:latin typeface="+mj-lt"/>
          <a:ea typeface="+mn-ea"/>
          <a:cs typeface="+mn-cs"/>
        </a:defRPr>
      </a:lvl1pPr>
      <a:lvl2pPr marL="572574" marR="0" indent="-236498"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2pPr>
      <a:lvl3pPr marL="784178"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3pPr>
      <a:lvl4pPr marL="1008229"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4pPr>
      <a:lvl5pPr marL="1232280"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80" rtl="0" eaLnBrk="1" latinLnBrk="0" hangingPunct="1">
        <a:defRPr sz="1764" kern="1200">
          <a:solidFill>
            <a:schemeClr val="tx1"/>
          </a:solidFill>
          <a:latin typeface="+mn-lt"/>
          <a:ea typeface="+mn-ea"/>
          <a:cs typeface="+mn-cs"/>
        </a:defRPr>
      </a:lvl1pPr>
      <a:lvl2pPr marL="457090" algn="l" defTabSz="914180" rtl="0" eaLnBrk="1" latinLnBrk="0" hangingPunct="1">
        <a:defRPr sz="1764" kern="1200">
          <a:solidFill>
            <a:schemeClr val="tx1"/>
          </a:solidFill>
          <a:latin typeface="+mn-lt"/>
          <a:ea typeface="+mn-ea"/>
          <a:cs typeface="+mn-cs"/>
        </a:defRPr>
      </a:lvl2pPr>
      <a:lvl3pPr marL="914180" algn="l" defTabSz="914180" rtl="0" eaLnBrk="1" latinLnBrk="0" hangingPunct="1">
        <a:defRPr sz="1764" kern="1200">
          <a:solidFill>
            <a:schemeClr val="tx1"/>
          </a:solidFill>
          <a:latin typeface="+mn-lt"/>
          <a:ea typeface="+mn-ea"/>
          <a:cs typeface="+mn-cs"/>
        </a:defRPr>
      </a:lvl3pPr>
      <a:lvl4pPr marL="1371271" algn="l" defTabSz="914180" rtl="0" eaLnBrk="1" latinLnBrk="0" hangingPunct="1">
        <a:defRPr sz="1764" kern="1200">
          <a:solidFill>
            <a:schemeClr val="tx1"/>
          </a:solidFill>
          <a:latin typeface="+mn-lt"/>
          <a:ea typeface="+mn-ea"/>
          <a:cs typeface="+mn-cs"/>
        </a:defRPr>
      </a:lvl4pPr>
      <a:lvl5pPr marL="1828361" algn="l" defTabSz="914180" rtl="0" eaLnBrk="1" latinLnBrk="0" hangingPunct="1">
        <a:defRPr sz="1764" kern="1200">
          <a:solidFill>
            <a:schemeClr val="tx1"/>
          </a:solidFill>
          <a:latin typeface="+mn-lt"/>
          <a:ea typeface="+mn-ea"/>
          <a:cs typeface="+mn-cs"/>
        </a:defRPr>
      </a:lvl5pPr>
      <a:lvl6pPr marL="2285452" algn="l" defTabSz="914180" rtl="0" eaLnBrk="1" latinLnBrk="0" hangingPunct="1">
        <a:defRPr sz="1764" kern="1200">
          <a:solidFill>
            <a:schemeClr val="tx1"/>
          </a:solidFill>
          <a:latin typeface="+mn-lt"/>
          <a:ea typeface="+mn-ea"/>
          <a:cs typeface="+mn-cs"/>
        </a:defRPr>
      </a:lvl6pPr>
      <a:lvl7pPr marL="2742541" algn="l" defTabSz="914180" rtl="0" eaLnBrk="1" latinLnBrk="0" hangingPunct="1">
        <a:defRPr sz="1764" kern="1200">
          <a:solidFill>
            <a:schemeClr val="tx1"/>
          </a:solidFill>
          <a:latin typeface="+mn-lt"/>
          <a:ea typeface="+mn-ea"/>
          <a:cs typeface="+mn-cs"/>
        </a:defRPr>
      </a:lvl7pPr>
      <a:lvl8pPr marL="3199632" algn="l" defTabSz="914180" rtl="0" eaLnBrk="1" latinLnBrk="0" hangingPunct="1">
        <a:defRPr sz="1764" kern="1200">
          <a:solidFill>
            <a:schemeClr val="tx1"/>
          </a:solidFill>
          <a:latin typeface="+mn-lt"/>
          <a:ea typeface="+mn-ea"/>
          <a:cs typeface="+mn-cs"/>
        </a:defRPr>
      </a:lvl8pPr>
      <a:lvl9pPr marL="3656723" algn="l" defTabSz="914180"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userDrawn="1"/>
        </p:nvPicPr>
        <p:blipFill>
          <a:blip r:embed="rId16"/>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2764859532"/>
      </p:ext>
    </p:extLst>
  </p:cSld>
  <p:clrMap bg1="dk1" tx1="lt1" bg2="dk2" tx2="lt2" accent1="accent1" accent2="accent2" accent3="accent3" accent4="accent4" accent5="accent5" accent6="accent6" hlink="hlink" folHlink="folHlink"/>
  <p:sldLayoutIdLst>
    <p:sldLayoutId id="2147483775" r:id="rId1"/>
    <p:sldLayoutId id="2147483776" r:id="rId2"/>
    <p:sldLayoutId id="2147483777" r:id="rId3"/>
    <p:sldLayoutId id="2147483778" r:id="rId4"/>
    <p:sldLayoutId id="2147483779" r:id="rId5"/>
    <p:sldLayoutId id="2147483780" r:id="rId6"/>
    <p:sldLayoutId id="2147483781" r:id="rId7"/>
    <p:sldLayoutId id="2147483782" r:id="rId8"/>
    <p:sldLayoutId id="2147483783" r:id="rId9"/>
    <p:sldLayoutId id="2147483784" r:id="rId10"/>
    <p:sldLayoutId id="2147483785" r:id="rId11"/>
    <p:sldLayoutId id="2147483786" r:id="rId12"/>
    <p:sldLayoutId id="2147483787" r:id="rId13"/>
    <p:sldLayoutId id="2147483788" r:id="rId14"/>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9"/>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31"/>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2201260175"/>
      </p:ext>
    </p:extLst>
  </p:cSld>
  <p:clrMap bg1="dk1" tx1="lt1" bg2="dk2" tx2="lt2" accent1="accent1" accent2="accent2" accent3="accent3" accent4="accent4" accent5="accent5" accent6="accent6" hlink="hlink" folHlink="folHlink"/>
  <p:sldLayoutIdLst>
    <p:sldLayoutId id="2147483790" r:id="rId1"/>
    <p:sldLayoutId id="2147483791" r:id="rId2"/>
    <p:sldLayoutId id="2147483792" r:id="rId3"/>
    <p:sldLayoutId id="2147483793" r:id="rId4"/>
    <p:sldLayoutId id="2147483794" r:id="rId5"/>
    <p:sldLayoutId id="2147483795" r:id="rId6"/>
    <p:sldLayoutId id="2147483796" r:id="rId7"/>
    <p:sldLayoutId id="2147483797" r:id="rId8"/>
    <p:sldLayoutId id="2147483798" r:id="rId9"/>
    <p:sldLayoutId id="2147483799" r:id="rId10"/>
    <p:sldLayoutId id="2147483800" r:id="rId11"/>
    <p:sldLayoutId id="2147483801" r:id="rId12"/>
    <p:sldLayoutId id="2147483802" r:id="rId13"/>
    <p:sldLayoutId id="2147483803" r:id="rId14"/>
    <p:sldLayoutId id="2147483804" r:id="rId15"/>
    <p:sldLayoutId id="2147483805" r:id="rId16"/>
    <p:sldLayoutId id="2147483806" r:id="rId17"/>
    <p:sldLayoutId id="2147483807" r:id="rId18"/>
    <p:sldLayoutId id="2147483808" r:id="rId19"/>
    <p:sldLayoutId id="2147483809" r:id="rId20"/>
    <p:sldLayoutId id="2147483810" r:id="rId21"/>
    <p:sldLayoutId id="2147483811" r:id="rId22"/>
    <p:sldLayoutId id="2147483812" r:id="rId23"/>
    <p:sldLayoutId id="2147483813" r:id="rId24"/>
    <p:sldLayoutId id="2147483814" r:id="rId25"/>
    <p:sldLayoutId id="2147483815" r:id="rId26"/>
    <p:sldLayoutId id="2147483816" r:id="rId27"/>
    <p:sldLayoutId id="2147483817" r:id="rId28"/>
    <p:sldLayoutId id="2147483818" r:id="rId29"/>
  </p:sldLayoutIdLst>
  <p:transition>
    <p:fade/>
  </p:transition>
  <p:txStyles>
    <p:titleStyle>
      <a:lvl1pPr algn="l" defTabSz="914293"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18" marR="0" indent="-336118"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1" kern="1200" spc="0" baseline="0">
          <a:gradFill>
            <a:gsLst>
              <a:gs pos="1250">
                <a:schemeClr val="tx1"/>
              </a:gs>
              <a:gs pos="100000">
                <a:schemeClr val="tx1"/>
              </a:gs>
            </a:gsLst>
            <a:lin ang="5400000" scaled="0"/>
          </a:gradFill>
          <a:latin typeface="+mj-lt"/>
          <a:ea typeface="+mn-ea"/>
          <a:cs typeface="+mn-cs"/>
        </a:defRPr>
      </a:lvl1pPr>
      <a:lvl2pPr marL="572646" marR="0" indent="-236528"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2pPr>
      <a:lvl3pPr marL="784275" marR="0" indent="-224079"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3pPr>
      <a:lvl4pPr marL="1008354" marR="0" indent="-224079"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5" kern="1200" spc="0" baseline="0">
          <a:gradFill>
            <a:gsLst>
              <a:gs pos="1250">
                <a:schemeClr val="tx1"/>
              </a:gs>
              <a:gs pos="100000">
                <a:schemeClr val="tx1"/>
              </a:gs>
            </a:gsLst>
            <a:lin ang="5400000" scaled="0"/>
          </a:gradFill>
          <a:latin typeface="+mn-lt"/>
          <a:ea typeface="+mn-ea"/>
          <a:cs typeface="+mn-cs"/>
        </a:defRPr>
      </a:lvl4pPr>
      <a:lvl5pPr marL="1232432" marR="0" indent="-224079"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5" kern="1200" spc="0" baseline="0">
          <a:gradFill>
            <a:gsLst>
              <a:gs pos="1250">
                <a:schemeClr val="tx1"/>
              </a:gs>
              <a:gs pos="100000">
                <a:schemeClr val="tx1"/>
              </a:gs>
            </a:gsLst>
            <a:lin ang="5400000" scaled="0"/>
          </a:gradFill>
          <a:latin typeface="+mn-lt"/>
          <a:ea typeface="+mn-ea"/>
          <a:cs typeface="+mn-cs"/>
        </a:defRPr>
      </a:lvl5pPr>
      <a:lvl6pPr marL="2514307"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456"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602"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750"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293" rtl="0" eaLnBrk="1" latinLnBrk="0" hangingPunct="1">
        <a:defRPr sz="1765" kern="1200">
          <a:solidFill>
            <a:schemeClr val="tx1"/>
          </a:solidFill>
          <a:latin typeface="+mn-lt"/>
          <a:ea typeface="+mn-ea"/>
          <a:cs typeface="+mn-cs"/>
        </a:defRPr>
      </a:lvl1pPr>
      <a:lvl2pPr marL="457147" algn="l" defTabSz="914293" rtl="0" eaLnBrk="1" latinLnBrk="0" hangingPunct="1">
        <a:defRPr sz="1765" kern="1200">
          <a:solidFill>
            <a:schemeClr val="tx1"/>
          </a:solidFill>
          <a:latin typeface="+mn-lt"/>
          <a:ea typeface="+mn-ea"/>
          <a:cs typeface="+mn-cs"/>
        </a:defRPr>
      </a:lvl2pPr>
      <a:lvl3pPr marL="914293" algn="l" defTabSz="914293" rtl="0" eaLnBrk="1" latinLnBrk="0" hangingPunct="1">
        <a:defRPr sz="1765" kern="1200">
          <a:solidFill>
            <a:schemeClr val="tx1"/>
          </a:solidFill>
          <a:latin typeface="+mn-lt"/>
          <a:ea typeface="+mn-ea"/>
          <a:cs typeface="+mn-cs"/>
        </a:defRPr>
      </a:lvl3pPr>
      <a:lvl4pPr marL="1371441" algn="l" defTabSz="914293" rtl="0" eaLnBrk="1" latinLnBrk="0" hangingPunct="1">
        <a:defRPr sz="1765" kern="1200">
          <a:solidFill>
            <a:schemeClr val="tx1"/>
          </a:solidFill>
          <a:latin typeface="+mn-lt"/>
          <a:ea typeface="+mn-ea"/>
          <a:cs typeface="+mn-cs"/>
        </a:defRPr>
      </a:lvl4pPr>
      <a:lvl5pPr marL="1828587" algn="l" defTabSz="914293" rtl="0" eaLnBrk="1" latinLnBrk="0" hangingPunct="1">
        <a:defRPr sz="1765" kern="1200">
          <a:solidFill>
            <a:schemeClr val="tx1"/>
          </a:solidFill>
          <a:latin typeface="+mn-lt"/>
          <a:ea typeface="+mn-ea"/>
          <a:cs typeface="+mn-cs"/>
        </a:defRPr>
      </a:lvl5pPr>
      <a:lvl6pPr marL="2285736" algn="l" defTabSz="914293" rtl="0" eaLnBrk="1" latinLnBrk="0" hangingPunct="1">
        <a:defRPr sz="1765" kern="1200">
          <a:solidFill>
            <a:schemeClr val="tx1"/>
          </a:solidFill>
          <a:latin typeface="+mn-lt"/>
          <a:ea typeface="+mn-ea"/>
          <a:cs typeface="+mn-cs"/>
        </a:defRPr>
      </a:lvl6pPr>
      <a:lvl7pPr marL="2742881" algn="l" defTabSz="914293" rtl="0" eaLnBrk="1" latinLnBrk="0" hangingPunct="1">
        <a:defRPr sz="1765" kern="1200">
          <a:solidFill>
            <a:schemeClr val="tx1"/>
          </a:solidFill>
          <a:latin typeface="+mn-lt"/>
          <a:ea typeface="+mn-ea"/>
          <a:cs typeface="+mn-cs"/>
        </a:defRPr>
      </a:lvl7pPr>
      <a:lvl8pPr marL="3200029" algn="l" defTabSz="914293" rtl="0" eaLnBrk="1" latinLnBrk="0" hangingPunct="1">
        <a:defRPr sz="1765" kern="1200">
          <a:solidFill>
            <a:schemeClr val="tx1"/>
          </a:solidFill>
          <a:latin typeface="+mn-lt"/>
          <a:ea typeface="+mn-ea"/>
          <a:cs typeface="+mn-cs"/>
        </a:defRPr>
      </a:lvl8pPr>
      <a:lvl9pPr marL="3657176" algn="l" defTabSz="914293"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08982453"/>
      </p:ext>
    </p:extLst>
  </p:cSld>
  <p:clrMap bg1="dk1" tx1="lt1" bg2="dk2" tx2="lt2" accent1="accent1" accent2="accent2" accent3="accent3" accent4="accent4" accent5="accent5" accent6="accent6" hlink="hlink" folHlink="folHlink"/>
  <p:sldLayoutIdLst>
    <p:sldLayoutId id="2147483821" r:id="rId1"/>
    <p:sldLayoutId id="2147483822" r:id="rId2"/>
    <p:sldLayoutId id="2147483823" r:id="rId3"/>
    <p:sldLayoutId id="2147483824" r:id="rId4"/>
    <p:sldLayoutId id="2147483825" r:id="rId5"/>
    <p:sldLayoutId id="2147483826" r:id="rId6"/>
    <p:sldLayoutId id="2147483827" r:id="rId7"/>
    <p:sldLayoutId id="2147483828" r:id="rId8"/>
    <p:sldLayoutId id="2147483829" r:id="rId9"/>
    <p:sldLayoutId id="2147483830" r:id="rId10"/>
    <p:sldLayoutId id="2147483831" r:id="rId11"/>
    <p:sldLayoutId id="2147483832" r:id="rId12"/>
    <p:sldLayoutId id="2147483833" r:id="rId13"/>
    <p:sldLayoutId id="2147483834" r:id="rId14"/>
    <p:sldLayoutId id="2147483835" r:id="rId15"/>
    <p:sldLayoutId id="2147483836" r:id="rId16"/>
    <p:sldLayoutId id="2147483837" r:id="rId17"/>
    <p:sldLayoutId id="2147483838" r:id="rId18"/>
    <p:sldLayoutId id="2147483839" r:id="rId19"/>
    <p:sldLayoutId id="2147483840" r:id="rId20"/>
    <p:sldLayoutId id="2147483841" r:id="rId21"/>
    <p:sldLayoutId id="2147483842" r:id="rId22"/>
    <p:sldLayoutId id="2147483843" r:id="rId23"/>
    <p:sldLayoutId id="2147483844" r:id="rId24"/>
    <p:sldLayoutId id="2147483845" r:id="rId25"/>
    <p:sldLayoutId id="2147483846" r:id="rId26"/>
    <p:sldLayoutId id="2147483847" r:id="rId27"/>
    <p:sldLayoutId id="2147483848" r:id="rId28"/>
    <p:sldLayoutId id="2147483849" r:id="rId29"/>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23"/>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2729162775"/>
      </p:ext>
    </p:extLst>
  </p:cSld>
  <p:clrMap bg1="lt1" tx1="dk1" bg2="lt2" tx2="dk2" accent1="accent1" accent2="accent2" accent3="accent3" accent4="accent4" accent5="accent5" accent6="accent6" hlink="hlink" folHlink="folHlink"/>
  <p:sldLayoutIdLst>
    <p:sldLayoutId id="2147483851" r:id="rId1"/>
    <p:sldLayoutId id="2147483852" r:id="rId2"/>
    <p:sldLayoutId id="2147483853" r:id="rId3"/>
    <p:sldLayoutId id="2147483854" r:id="rId4"/>
    <p:sldLayoutId id="2147483855" r:id="rId5"/>
    <p:sldLayoutId id="2147483856" r:id="rId6"/>
    <p:sldLayoutId id="2147483857" r:id="rId7"/>
    <p:sldLayoutId id="2147483858" r:id="rId8"/>
    <p:sldLayoutId id="2147483859" r:id="rId9"/>
    <p:sldLayoutId id="2147483860" r:id="rId10"/>
    <p:sldLayoutId id="2147483861" r:id="rId11"/>
    <p:sldLayoutId id="2147483862" r:id="rId12"/>
    <p:sldLayoutId id="2147483863" r:id="rId13"/>
    <p:sldLayoutId id="2147483864" r:id="rId14"/>
    <p:sldLayoutId id="2147483865" r:id="rId15"/>
    <p:sldLayoutId id="2147483866" r:id="rId16"/>
    <p:sldLayoutId id="2147483867" r:id="rId17"/>
    <p:sldLayoutId id="2147483868" r:id="rId18"/>
    <p:sldLayoutId id="2147483869" r:id="rId19"/>
    <p:sldLayoutId id="2147483870" r:id="rId20"/>
    <p:sldLayoutId id="2147483871" r:id="rId21"/>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2"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50125222"/>
      </p:ext>
    </p:extLst>
  </p:cSld>
  <p:clrMap bg1="lt1" tx1="dk1" bg2="lt2" tx2="dk2" accent1="accent1" accent2="accent2" accent3="accent3" accent4="accent4" accent5="accent5" accent6="accent6" hlink="hlink" folHlink="folHlink"/>
  <p:sldLayoutIdLst>
    <p:sldLayoutId id="2147483873" r:id="rId1"/>
    <p:sldLayoutId id="2147483874" r:id="rId2"/>
    <p:sldLayoutId id="2147483875" r:id="rId3"/>
    <p:sldLayoutId id="2147483876" r:id="rId4"/>
    <p:sldLayoutId id="2147483877" r:id="rId5"/>
    <p:sldLayoutId id="2147483878" r:id="rId6"/>
    <p:sldLayoutId id="2147483879" r:id="rId7"/>
    <p:sldLayoutId id="2147483880" r:id="rId8"/>
    <p:sldLayoutId id="2147483881" r:id="rId9"/>
    <p:sldLayoutId id="2147483882" r:id="rId10"/>
    <p:sldLayoutId id="2147483883" r:id="rId11"/>
    <p:sldLayoutId id="2147483884" r:id="rId12"/>
    <p:sldLayoutId id="2147483885" r:id="rId13"/>
    <p:sldLayoutId id="2147483886" r:id="rId14"/>
    <p:sldLayoutId id="2147483887" r:id="rId15"/>
    <p:sldLayoutId id="2147483888" r:id="rId16"/>
    <p:sldLayoutId id="2147483889" r:id="rId17"/>
    <p:sldLayoutId id="2147483890" r:id="rId18"/>
    <p:sldLayoutId id="2147483891" r:id="rId19"/>
  </p:sldLayoutIdLst>
  <p:transition>
    <p:fade/>
  </p:transition>
  <p:txStyles>
    <p:titleStyle>
      <a:lvl1pPr algn="l" defTabSz="914192"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80" marR="0" indent="-336080" algn="l" defTabSz="914192" rtl="0" eaLnBrk="1" fontAlgn="auto" latinLnBrk="0" hangingPunct="1">
        <a:lnSpc>
          <a:spcPct val="90000"/>
        </a:lnSpc>
        <a:spcBef>
          <a:spcPct val="20000"/>
        </a:spcBef>
        <a:spcAft>
          <a:spcPts val="0"/>
        </a:spcAft>
        <a:buClrTx/>
        <a:buSzPct val="90000"/>
        <a:buFont typeface="Arial" pitchFamily="34" charset="0"/>
        <a:buChar char="•"/>
        <a:tabLst/>
        <a:defRPr sz="3920" kern="1200" spc="0" baseline="0">
          <a:gradFill>
            <a:gsLst>
              <a:gs pos="1250">
                <a:schemeClr val="tx1"/>
              </a:gs>
              <a:gs pos="100000">
                <a:schemeClr val="tx1"/>
              </a:gs>
            </a:gsLst>
            <a:lin ang="5400000" scaled="0"/>
          </a:gradFill>
          <a:latin typeface="+mj-lt"/>
          <a:ea typeface="+mn-ea"/>
          <a:cs typeface="+mn-cs"/>
        </a:defRPr>
      </a:lvl1pPr>
      <a:lvl2pPr marL="572581" marR="0" indent="-236500" algn="l" defTabSz="914192"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187"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241"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294"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192" rtl="0" eaLnBrk="1" latinLnBrk="0" hangingPunct="1">
        <a:defRPr sz="1765" kern="1200">
          <a:solidFill>
            <a:schemeClr val="tx1"/>
          </a:solidFill>
          <a:latin typeface="+mn-lt"/>
          <a:ea typeface="+mn-ea"/>
          <a:cs typeface="+mn-cs"/>
        </a:defRPr>
      </a:lvl1pPr>
      <a:lvl2pPr marL="457095" algn="l" defTabSz="914192" rtl="0" eaLnBrk="1" latinLnBrk="0" hangingPunct="1">
        <a:defRPr sz="1765" kern="1200">
          <a:solidFill>
            <a:schemeClr val="tx1"/>
          </a:solidFill>
          <a:latin typeface="+mn-lt"/>
          <a:ea typeface="+mn-ea"/>
          <a:cs typeface="+mn-cs"/>
        </a:defRPr>
      </a:lvl2pPr>
      <a:lvl3pPr marL="914192" algn="l" defTabSz="914192" rtl="0" eaLnBrk="1" latinLnBrk="0" hangingPunct="1">
        <a:defRPr sz="1765" kern="1200">
          <a:solidFill>
            <a:schemeClr val="tx1"/>
          </a:solidFill>
          <a:latin typeface="+mn-lt"/>
          <a:ea typeface="+mn-ea"/>
          <a:cs typeface="+mn-cs"/>
        </a:defRPr>
      </a:lvl3pPr>
      <a:lvl4pPr marL="1371287" algn="l" defTabSz="914192" rtl="0" eaLnBrk="1" latinLnBrk="0" hangingPunct="1">
        <a:defRPr sz="1765" kern="1200">
          <a:solidFill>
            <a:schemeClr val="tx1"/>
          </a:solidFill>
          <a:latin typeface="+mn-lt"/>
          <a:ea typeface="+mn-ea"/>
          <a:cs typeface="+mn-cs"/>
        </a:defRPr>
      </a:lvl4pPr>
      <a:lvl5pPr marL="1828383" algn="l" defTabSz="914192" rtl="0" eaLnBrk="1" latinLnBrk="0" hangingPunct="1">
        <a:defRPr sz="1765" kern="1200">
          <a:solidFill>
            <a:schemeClr val="tx1"/>
          </a:solidFill>
          <a:latin typeface="+mn-lt"/>
          <a:ea typeface="+mn-ea"/>
          <a:cs typeface="+mn-cs"/>
        </a:defRPr>
      </a:lvl5pPr>
      <a:lvl6pPr marL="2285479" algn="l" defTabSz="914192" rtl="0" eaLnBrk="1" latinLnBrk="0" hangingPunct="1">
        <a:defRPr sz="1765" kern="1200">
          <a:solidFill>
            <a:schemeClr val="tx1"/>
          </a:solidFill>
          <a:latin typeface="+mn-lt"/>
          <a:ea typeface="+mn-ea"/>
          <a:cs typeface="+mn-cs"/>
        </a:defRPr>
      </a:lvl6pPr>
      <a:lvl7pPr marL="2742575" algn="l" defTabSz="914192" rtl="0" eaLnBrk="1" latinLnBrk="0" hangingPunct="1">
        <a:defRPr sz="1765" kern="1200">
          <a:solidFill>
            <a:schemeClr val="tx1"/>
          </a:solidFill>
          <a:latin typeface="+mn-lt"/>
          <a:ea typeface="+mn-ea"/>
          <a:cs typeface="+mn-cs"/>
        </a:defRPr>
      </a:lvl7pPr>
      <a:lvl8pPr marL="3199670" algn="l" defTabSz="914192" rtl="0" eaLnBrk="1" latinLnBrk="0" hangingPunct="1">
        <a:defRPr sz="1765" kern="1200">
          <a:solidFill>
            <a:schemeClr val="tx1"/>
          </a:solidFill>
          <a:latin typeface="+mn-lt"/>
          <a:ea typeface="+mn-ea"/>
          <a:cs typeface="+mn-cs"/>
        </a:defRPr>
      </a:lvl8pPr>
      <a:lvl9pPr marL="3656767" algn="l" defTabSz="914192"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1C408F-DF0D-4580-9F48-C473147CA8AF}" type="datetimeFigureOut">
              <a:rPr lang="en-US" smtClean="0"/>
              <a:t>4/18/2017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9C7F138-B6DE-49F8-9AAB-9C26D2D7516F}" type="slidenum">
              <a:rPr lang="en-US" smtClean="0"/>
              <a:t>‹#›</a:t>
            </a:fld>
            <a:endParaRPr lang="en-US"/>
          </a:p>
        </p:txBody>
      </p:sp>
    </p:spTree>
    <p:extLst>
      <p:ext uri="{BB962C8B-B14F-4D97-AF65-F5344CB8AC3E}">
        <p14:creationId xmlns:p14="http://schemas.microsoft.com/office/powerpoint/2010/main" val="3496380882"/>
      </p:ext>
    </p:extLst>
  </p:cSld>
  <p:clrMap bg1="lt1" tx1="dk1" bg2="lt2" tx2="dk2" accent1="accent1" accent2="accent2" accent3="accent3" accent4="accent4" accent5="accent5" accent6="accent6" hlink="hlink" folHlink="folHlink"/>
  <p:sldLayoutIdLst>
    <p:sldLayoutId id="2147483893" r:id="rId1"/>
    <p:sldLayoutId id="2147483894" r:id="rId2"/>
    <p:sldLayoutId id="2147483895" r:id="rId3"/>
    <p:sldLayoutId id="2147483896" r:id="rId4"/>
    <p:sldLayoutId id="2147483897" r:id="rId5"/>
    <p:sldLayoutId id="2147483898" r:id="rId6"/>
    <p:sldLayoutId id="2147483899" r:id="rId7"/>
    <p:sldLayoutId id="2147483900" r:id="rId8"/>
    <p:sldLayoutId id="2147483901" r:id="rId9"/>
    <p:sldLayoutId id="2147483902" r:id="rId10"/>
    <p:sldLayoutId id="214748390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4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2.xml"/><Relationship Id="rId1" Type="http://schemas.openxmlformats.org/officeDocument/2006/relationships/slideLayout" Target="../slideLayouts/slideLayout142.xml"/><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45.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0.png"/><Relationship Id="rId4" Type="http://schemas.openxmlformats.org/officeDocument/2006/relationships/image" Target="../media/image19.png"/></Relationships>
</file>

<file path=ppt/slides/_rels/slide20.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35.jp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5.xml"/></Relationships>
</file>

<file path=ppt/slides/_rels/slide25.xml.rels><?xml version="1.0" encoding="UTF-8" standalone="yes"?>
<Relationships xmlns="http://schemas.openxmlformats.org/package/2006/relationships"><Relationship Id="rId8" Type="http://schemas.openxmlformats.org/officeDocument/2006/relationships/hyperlink" Target="https://azure.microsoft.com/en-us/resources/templates/" TargetMode="External"/><Relationship Id="rId3" Type="http://schemas.openxmlformats.org/officeDocument/2006/relationships/hyperlink" Target="https://docs.microsoft.com/en-us/azure/" TargetMode="External"/><Relationship Id="rId7" Type="http://schemas.openxmlformats.org/officeDocument/2006/relationships/hyperlink" Target="https://azure.microsoft.com/en-us/resources/samples/" TargetMode="External"/><Relationship Id="rId2" Type="http://schemas.openxmlformats.org/officeDocument/2006/relationships/notesSlide" Target="../notesSlides/notesSlide18.xml"/><Relationship Id="rId1" Type="http://schemas.openxmlformats.org/officeDocument/2006/relationships/slideLayout" Target="../slideLayouts/slideLayout30.xml"/><Relationship Id="rId6" Type="http://schemas.openxmlformats.org/officeDocument/2006/relationships/hyperlink" Target="https://www.microsoft.com/en-us/cloud-platform/roadmap-recently-available" TargetMode="External"/><Relationship Id="rId5" Type="http://schemas.openxmlformats.org/officeDocument/2006/relationships/hyperlink" Target="https://azure.microsoft.com/en-us/updates/" TargetMode="External"/><Relationship Id="rId10" Type="http://schemas.openxmlformats.org/officeDocument/2006/relationships/hyperlink" Target="https://docs.microsoft.com/en-us/azure/architecture/patterns/" TargetMode="External"/><Relationship Id="rId4" Type="http://schemas.openxmlformats.org/officeDocument/2006/relationships/hyperlink" Target="https://azure.microsoft.com/en-us/blog" TargetMode="External"/><Relationship Id="rId9" Type="http://schemas.openxmlformats.org/officeDocument/2006/relationships/hyperlink" Target="https://blogs.msdn.microsoft.com/azurecat/2017/01/05/hello-world-welcome-to-azurecat-guidance/" TargetMode="External"/></Relationships>
</file>

<file path=ppt/slides/_rels/slide3.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22.png"/><Relationship Id="rId7" Type="http://schemas.openxmlformats.org/officeDocument/2006/relationships/image" Target="../media/image25.png"/><Relationship Id="rId2" Type="http://schemas.openxmlformats.org/officeDocument/2006/relationships/image" Target="../media/image21.png"/><Relationship Id="rId1" Type="http://schemas.openxmlformats.org/officeDocument/2006/relationships/slideLayout" Target="../slideLayouts/slideLayout145.xml"/><Relationship Id="rId6" Type="http://schemas.openxmlformats.org/officeDocument/2006/relationships/image" Target="../media/image19.png"/><Relationship Id="rId5" Type="http://schemas.openxmlformats.org/officeDocument/2006/relationships/image" Target="../media/image24.png"/><Relationship Id="rId4" Type="http://schemas.openxmlformats.org/officeDocument/2006/relationships/image" Target="../media/image23.png"/></Relationships>
</file>

<file path=ppt/slides/_rels/slide4.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hyperlink" Target="http://www.cloudmonix.com/" TargetMode="External"/><Relationship Id="rId7" Type="http://schemas.openxmlformats.org/officeDocument/2006/relationships/hyperlink" Target="http://www.opsgility.com/" TargetMode="External"/><Relationship Id="rId12" Type="http://schemas.openxmlformats.org/officeDocument/2006/relationships/image" Target="../media/image29.png"/><Relationship Id="rId2" Type="http://schemas.openxmlformats.org/officeDocument/2006/relationships/hyperlink" Target="https://facetflow.com/" TargetMode="External"/><Relationship Id="rId1" Type="http://schemas.openxmlformats.org/officeDocument/2006/relationships/slideLayout" Target="../slideLayouts/slideLayout150.xml"/><Relationship Id="rId6" Type="http://schemas.openxmlformats.org/officeDocument/2006/relationships/hyperlink" Target="http://www.servicebus360.com/" TargetMode="External"/><Relationship Id="rId11" Type="http://schemas.openxmlformats.org/officeDocument/2006/relationships/image" Target="../media/image28.png"/><Relationship Id="rId5" Type="http://schemas.openxmlformats.org/officeDocument/2006/relationships/hyperlink" Target="http://www.sqlsentry.com/" TargetMode="External"/><Relationship Id="rId10" Type="http://schemas.openxmlformats.org/officeDocument/2006/relationships/image" Target="../media/image25.png"/><Relationship Id="rId4" Type="http://schemas.openxmlformats.org/officeDocument/2006/relationships/hyperlink" Target="http://www.sentryone.com/" TargetMode="External"/><Relationship Id="rId9" Type="http://schemas.openxmlformats.org/officeDocument/2006/relationships/image" Target="../media/image19.png"/></Relationships>
</file>

<file path=ppt/slides/_rels/slide5.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hyperlink" Target="http://myget.org/" TargetMode="External"/><Relationship Id="rId7" Type="http://schemas.openxmlformats.org/officeDocument/2006/relationships/image" Target="../media/image30.png"/><Relationship Id="rId2" Type="http://schemas.openxmlformats.org/officeDocument/2006/relationships/image" Target="../media/image21.png"/><Relationship Id="rId1" Type="http://schemas.openxmlformats.org/officeDocument/2006/relationships/slideLayout" Target="../slideLayouts/slideLayout150.xml"/><Relationship Id="rId6" Type="http://schemas.openxmlformats.org/officeDocument/2006/relationships/hyperlink" Target="http://www.sqlsentry.com/products/performanceadvisor/azuredb?utm_source=global-azure-bootcamp&amp;utm_medium=event&amp;utm_campaign=global-azure-bootcamp" TargetMode="External"/><Relationship Id="rId5" Type="http://schemas.openxmlformats.org/officeDocument/2006/relationships/image" Target="../media/image19.png"/><Relationship Id="rId4" Type="http://schemas.openxmlformats.org/officeDocument/2006/relationships/image" Target="../media/image22.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0" y="0"/>
            <a:ext cx="12192000" cy="523220"/>
          </a:xfrm>
          <a:prstGeom prst="rect">
            <a:avLst/>
          </a:prstGeom>
          <a:no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Welcome to the</a:t>
            </a:r>
          </a:p>
        </p:txBody>
      </p:sp>
      <p:sp>
        <p:nvSpPr>
          <p:cNvPr id="6" name="TextBox 5"/>
          <p:cNvSpPr txBox="1"/>
          <p:nvPr/>
        </p:nvSpPr>
        <p:spPr>
          <a:xfrm>
            <a:off x="0" y="5881689"/>
            <a:ext cx="12192000"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a:noFill/>
                </a:ln>
                <a:solidFill>
                  <a:prstClr val="black"/>
                </a:solidFill>
                <a:effectLst/>
                <a:uLnTx/>
                <a:uFillTx/>
                <a:latin typeface="Calibri" panose="020F0502020204030204"/>
                <a:ea typeface="+mn-ea"/>
                <a:cs typeface="+mn-cs"/>
              </a:rPr>
              <a:t>MONTREAL</a:t>
            </a:r>
            <a:endParaRPr kumimoji="0" lang="en-US" sz="3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23395" y="520946"/>
            <a:ext cx="7945210" cy="5363016"/>
          </a:xfrm>
          <a:prstGeom prst="rect">
            <a:avLst/>
          </a:prstGeom>
        </p:spPr>
      </p:pic>
    </p:spTree>
    <p:extLst>
      <p:ext uri="{BB962C8B-B14F-4D97-AF65-F5344CB8AC3E}">
        <p14:creationId xmlns:p14="http://schemas.microsoft.com/office/powerpoint/2010/main" val="34511736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idx="4294967295"/>
          </p:nvPr>
        </p:nvSpPr>
        <p:spPr>
          <a:xfrm>
            <a:off x="1157288" y="134938"/>
            <a:ext cx="11034712" cy="1876425"/>
          </a:xfrm>
          <a:prstGeom prst="rect">
            <a:avLst/>
          </a:prstGeom>
        </p:spPr>
        <p:txBody>
          <a:bodyPr>
            <a:normAutofit/>
          </a:bodyPr>
          <a:lstStyle/>
          <a:p>
            <a:r>
              <a:rPr lang="en-US" sz="6600" dirty="0">
                <a:solidFill>
                  <a:schemeClr val="bg2"/>
                </a:solidFill>
              </a:rPr>
              <a:t>Agenda</a:t>
            </a:r>
          </a:p>
        </p:txBody>
      </p:sp>
      <p:sp>
        <p:nvSpPr>
          <p:cNvPr id="6" name="Subtitle 5"/>
          <p:cNvSpPr>
            <a:spLocks noGrp="1"/>
          </p:cNvSpPr>
          <p:nvPr>
            <p:ph type="subTitle" idx="4294967295"/>
          </p:nvPr>
        </p:nvSpPr>
        <p:spPr>
          <a:xfrm>
            <a:off x="1004888" y="2155825"/>
            <a:ext cx="11187112" cy="4416425"/>
          </a:xfrm>
          <a:prstGeom prst="rect">
            <a:avLst/>
          </a:prstGeom>
        </p:spPr>
        <p:txBody>
          <a:bodyPr numCol="1">
            <a:noAutofit/>
          </a:bodyPr>
          <a:lstStyle/>
          <a:p>
            <a:r>
              <a:rPr lang="fr-CA" sz="3600" b="1" dirty="0"/>
              <a:t>10h00-10h30 Azure Storage</a:t>
            </a:r>
            <a:r>
              <a:rPr lang="fr-CA" sz="3600" dirty="0"/>
              <a:t> </a:t>
            </a:r>
            <a:br>
              <a:rPr lang="fr-CA" sz="3600" dirty="0"/>
            </a:br>
            <a:br>
              <a:rPr lang="fr-CA" sz="3600" dirty="0"/>
            </a:br>
            <a:r>
              <a:rPr lang="fr-CA" sz="3200" dirty="0"/>
              <a:t>Exploration du Azure Storage et sauvegarde d'un message dans le Storage Queue.  Utilisation du </a:t>
            </a:r>
            <a:r>
              <a:rPr lang="fr-CA" sz="3200" dirty="0" err="1"/>
              <a:t>tooling</a:t>
            </a:r>
            <a:r>
              <a:rPr lang="fr-CA" sz="3200" dirty="0"/>
              <a:t> de Visual Studio. </a:t>
            </a:r>
            <a:br>
              <a:rPr lang="fr-CA" sz="3600" dirty="0"/>
            </a:br>
            <a:br>
              <a:rPr lang="fr-CA" sz="3600" dirty="0"/>
            </a:br>
            <a:r>
              <a:rPr lang="fr-CA" sz="3600" dirty="0"/>
              <a:t>Alexandre Brisebois, Microsoft</a:t>
            </a:r>
          </a:p>
        </p:txBody>
      </p:sp>
    </p:spTree>
    <p:extLst>
      <p:ext uri="{BB962C8B-B14F-4D97-AF65-F5344CB8AC3E}">
        <p14:creationId xmlns:p14="http://schemas.microsoft.com/office/powerpoint/2010/main" val="7628420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idx="4294967295"/>
          </p:nvPr>
        </p:nvSpPr>
        <p:spPr>
          <a:xfrm>
            <a:off x="1157288" y="134938"/>
            <a:ext cx="11034712" cy="1876425"/>
          </a:xfrm>
          <a:prstGeom prst="rect">
            <a:avLst/>
          </a:prstGeom>
        </p:spPr>
        <p:txBody>
          <a:bodyPr>
            <a:normAutofit/>
          </a:bodyPr>
          <a:lstStyle/>
          <a:p>
            <a:r>
              <a:rPr lang="en-US" sz="6600" dirty="0">
                <a:solidFill>
                  <a:schemeClr val="bg2"/>
                </a:solidFill>
              </a:rPr>
              <a:t>Agenda</a:t>
            </a:r>
          </a:p>
        </p:txBody>
      </p:sp>
      <p:sp>
        <p:nvSpPr>
          <p:cNvPr id="6" name="Subtitle 5"/>
          <p:cNvSpPr>
            <a:spLocks noGrp="1"/>
          </p:cNvSpPr>
          <p:nvPr>
            <p:ph type="subTitle" idx="4294967295"/>
          </p:nvPr>
        </p:nvSpPr>
        <p:spPr>
          <a:xfrm>
            <a:off x="1004888" y="2155825"/>
            <a:ext cx="11187112" cy="4416425"/>
          </a:xfrm>
          <a:prstGeom prst="rect">
            <a:avLst/>
          </a:prstGeom>
        </p:spPr>
        <p:txBody>
          <a:bodyPr numCol="1">
            <a:noAutofit/>
          </a:bodyPr>
          <a:lstStyle/>
          <a:p>
            <a:r>
              <a:rPr lang="fr-CA" sz="3600" b="1" dirty="0"/>
              <a:t>10h30-10h45 PAUSE </a:t>
            </a:r>
            <a:endParaRPr lang="fr-CA" sz="3600" dirty="0"/>
          </a:p>
          <a:p>
            <a:r>
              <a:rPr lang="fr-CA" sz="3600" b="1" dirty="0"/>
              <a:t>10h45-12h00 Les Fonctions Azure</a:t>
            </a:r>
            <a:r>
              <a:rPr lang="fr-CA" sz="3600" dirty="0"/>
              <a:t> </a:t>
            </a:r>
            <a:br>
              <a:rPr lang="fr-CA" sz="3600" dirty="0"/>
            </a:br>
            <a:br>
              <a:rPr lang="fr-CA" sz="3600" dirty="0"/>
            </a:br>
            <a:r>
              <a:rPr lang="fr-CA" sz="3200" dirty="0"/>
              <a:t>Le "</a:t>
            </a:r>
            <a:r>
              <a:rPr lang="fr-CA" sz="3200" dirty="0" err="1"/>
              <a:t>serverless</a:t>
            </a:r>
            <a:r>
              <a:rPr lang="fr-CA" sz="3200" dirty="0"/>
              <a:t> </a:t>
            </a:r>
            <a:r>
              <a:rPr lang="fr-CA" sz="3200" dirty="0" err="1"/>
              <a:t>computing</a:t>
            </a:r>
            <a:r>
              <a:rPr lang="fr-CA" sz="3200" dirty="0"/>
              <a:t>" est populaire ces temps-ci et vous </a:t>
            </a:r>
            <a:r>
              <a:rPr lang="fr-CA" sz="3200" dirty="0" err="1"/>
              <a:t>verez</a:t>
            </a:r>
            <a:r>
              <a:rPr lang="fr-CA" sz="3200" dirty="0"/>
              <a:t> comment créer une fonction Azure dont le déclencheur sera l'ajout du message dans une Storage Queue. </a:t>
            </a:r>
            <a:br>
              <a:rPr lang="fr-CA" sz="3600" dirty="0"/>
            </a:br>
            <a:br>
              <a:rPr lang="fr-CA" sz="3600" dirty="0"/>
            </a:br>
            <a:r>
              <a:rPr lang="fr-CA" sz="3600" dirty="0"/>
              <a:t>Vincent </a:t>
            </a:r>
            <a:r>
              <a:rPr lang="fr-CA" sz="3600" dirty="0" err="1"/>
              <a:t>Biret</a:t>
            </a:r>
            <a:endParaRPr lang="fr-CA" sz="3600" dirty="0"/>
          </a:p>
        </p:txBody>
      </p:sp>
    </p:spTree>
    <p:extLst>
      <p:ext uri="{BB962C8B-B14F-4D97-AF65-F5344CB8AC3E}">
        <p14:creationId xmlns:p14="http://schemas.microsoft.com/office/powerpoint/2010/main" val="9841559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Effect transition="in" filter="fade">
                                      <p:cBhvr>
                                        <p:cTn id="11" dur="50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idx="4294967295"/>
          </p:nvPr>
        </p:nvSpPr>
        <p:spPr>
          <a:xfrm>
            <a:off x="1157288" y="134938"/>
            <a:ext cx="11034712" cy="1876425"/>
          </a:xfrm>
          <a:prstGeom prst="rect">
            <a:avLst/>
          </a:prstGeom>
        </p:spPr>
        <p:txBody>
          <a:bodyPr>
            <a:normAutofit/>
          </a:bodyPr>
          <a:lstStyle/>
          <a:p>
            <a:r>
              <a:rPr lang="en-US" sz="6600" dirty="0">
                <a:solidFill>
                  <a:schemeClr val="bg2"/>
                </a:solidFill>
              </a:rPr>
              <a:t>Agenda</a:t>
            </a:r>
          </a:p>
        </p:txBody>
      </p:sp>
      <p:sp>
        <p:nvSpPr>
          <p:cNvPr id="6" name="Subtitle 5"/>
          <p:cNvSpPr>
            <a:spLocks noGrp="1"/>
          </p:cNvSpPr>
          <p:nvPr>
            <p:ph type="subTitle" idx="4294967295"/>
          </p:nvPr>
        </p:nvSpPr>
        <p:spPr>
          <a:xfrm>
            <a:off x="1004888" y="2155825"/>
            <a:ext cx="11187112" cy="4416425"/>
          </a:xfrm>
          <a:prstGeom prst="rect">
            <a:avLst/>
          </a:prstGeom>
        </p:spPr>
        <p:txBody>
          <a:bodyPr numCol="1">
            <a:noAutofit/>
          </a:bodyPr>
          <a:lstStyle/>
          <a:p>
            <a:r>
              <a:rPr lang="fr-CA" sz="3600" b="1" dirty="0"/>
              <a:t>12h00-12h30 LUNCH </a:t>
            </a:r>
            <a:br>
              <a:rPr lang="fr-CA" sz="3600" b="1" dirty="0"/>
            </a:br>
            <a:r>
              <a:rPr lang="fr-CA" sz="3600" b="1" dirty="0"/>
              <a:t>12h30-13h15 Microsoft Cognitive Services</a:t>
            </a:r>
            <a:br>
              <a:rPr lang="fr-CA" sz="3600" b="1" dirty="0"/>
            </a:br>
            <a:r>
              <a:rPr lang="fr-CA" sz="3600" dirty="0"/>
              <a:t> </a:t>
            </a:r>
            <a:br>
              <a:rPr lang="fr-CA" sz="3600" dirty="0"/>
            </a:br>
            <a:r>
              <a:rPr lang="fr-CA" sz="3200" dirty="0"/>
              <a:t>Vous verrez comment analyser un texte en utilisant le Sentiment </a:t>
            </a:r>
            <a:r>
              <a:rPr lang="fr-CA" sz="3200" dirty="0" err="1"/>
              <a:t>Analysis</a:t>
            </a:r>
            <a:r>
              <a:rPr lang="fr-CA" sz="3200" dirty="0"/>
              <a:t> API afin d'en extraire son sentiment (positif ou négatif) ainsi que la langue utilisée.</a:t>
            </a:r>
            <a:br>
              <a:rPr lang="fr-CA" sz="3200" dirty="0"/>
            </a:br>
            <a:r>
              <a:rPr lang="fr-CA" sz="3600" dirty="0"/>
              <a:t> </a:t>
            </a:r>
            <a:br>
              <a:rPr lang="fr-CA" sz="3600" dirty="0"/>
            </a:br>
            <a:r>
              <a:rPr lang="fr-CA" sz="3600" dirty="0"/>
              <a:t>Guy Barrette. MVP Azure</a:t>
            </a:r>
          </a:p>
        </p:txBody>
      </p:sp>
    </p:spTree>
    <p:extLst>
      <p:ext uri="{BB962C8B-B14F-4D97-AF65-F5344CB8AC3E}">
        <p14:creationId xmlns:p14="http://schemas.microsoft.com/office/powerpoint/2010/main" val="20544340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idx="4294967295"/>
          </p:nvPr>
        </p:nvSpPr>
        <p:spPr>
          <a:xfrm>
            <a:off x="1157288" y="134938"/>
            <a:ext cx="11034712" cy="1876425"/>
          </a:xfrm>
          <a:prstGeom prst="rect">
            <a:avLst/>
          </a:prstGeom>
        </p:spPr>
        <p:txBody>
          <a:bodyPr>
            <a:normAutofit/>
          </a:bodyPr>
          <a:lstStyle/>
          <a:p>
            <a:r>
              <a:rPr lang="en-US" sz="6600" dirty="0">
                <a:solidFill>
                  <a:schemeClr val="bg2"/>
                </a:solidFill>
              </a:rPr>
              <a:t>Agenda</a:t>
            </a:r>
          </a:p>
        </p:txBody>
      </p:sp>
      <p:sp>
        <p:nvSpPr>
          <p:cNvPr id="6" name="Subtitle 5"/>
          <p:cNvSpPr>
            <a:spLocks noGrp="1"/>
          </p:cNvSpPr>
          <p:nvPr>
            <p:ph type="subTitle" idx="4294967295"/>
          </p:nvPr>
        </p:nvSpPr>
        <p:spPr>
          <a:xfrm>
            <a:off x="1004888" y="2155825"/>
            <a:ext cx="11187112" cy="4416425"/>
          </a:xfrm>
          <a:prstGeom prst="rect">
            <a:avLst/>
          </a:prstGeom>
        </p:spPr>
        <p:txBody>
          <a:bodyPr numCol="1">
            <a:noAutofit/>
          </a:bodyPr>
          <a:lstStyle/>
          <a:p>
            <a:r>
              <a:rPr lang="fr-CA" sz="3600" b="1" dirty="0"/>
              <a:t>13h15-14h00 </a:t>
            </a:r>
            <a:r>
              <a:rPr lang="fr-CA" sz="3600" b="1" dirty="0" err="1"/>
              <a:t>DocumentDB</a:t>
            </a:r>
            <a:r>
              <a:rPr lang="fr-CA" sz="3600" dirty="0"/>
              <a:t> </a:t>
            </a:r>
            <a:br>
              <a:rPr lang="fr-CA" sz="3600" dirty="0"/>
            </a:br>
            <a:br>
              <a:rPr lang="fr-CA" sz="3600" dirty="0"/>
            </a:br>
            <a:r>
              <a:rPr lang="fr-CA" sz="3200" dirty="0"/>
              <a:t>Vous connaissez les bases de données relationnelles comme SQL Server mais connaissez vous celles qui sont NoSQL?  </a:t>
            </a:r>
            <a:br>
              <a:rPr lang="fr-CA" sz="3200" dirty="0"/>
            </a:br>
            <a:r>
              <a:rPr lang="fr-CA" sz="3200" dirty="0"/>
              <a:t>Vous verrez comment sauvegarder les données </a:t>
            </a:r>
            <a:r>
              <a:rPr lang="fr-CA" sz="3200" dirty="0" err="1"/>
              <a:t>receuillies</a:t>
            </a:r>
            <a:r>
              <a:rPr lang="fr-CA" sz="3200" dirty="0"/>
              <a:t> dans la base de données </a:t>
            </a:r>
            <a:r>
              <a:rPr lang="fr-CA" sz="3200" dirty="0" err="1"/>
              <a:t>DocumentDB</a:t>
            </a:r>
            <a:r>
              <a:rPr lang="fr-CA" sz="3200" dirty="0"/>
              <a:t>.</a:t>
            </a:r>
            <a:br>
              <a:rPr lang="fr-CA" sz="3600" dirty="0"/>
            </a:br>
            <a:br>
              <a:rPr lang="fr-CA" sz="3600" dirty="0"/>
            </a:br>
            <a:r>
              <a:rPr lang="fr-CA" sz="3600" dirty="0"/>
              <a:t>David Chapdelaine, Microsoft</a:t>
            </a:r>
          </a:p>
        </p:txBody>
      </p:sp>
    </p:spTree>
    <p:extLst>
      <p:ext uri="{BB962C8B-B14F-4D97-AF65-F5344CB8AC3E}">
        <p14:creationId xmlns:p14="http://schemas.microsoft.com/office/powerpoint/2010/main" val="3161162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idx="4294967295"/>
          </p:nvPr>
        </p:nvSpPr>
        <p:spPr>
          <a:xfrm>
            <a:off x="1157288" y="134938"/>
            <a:ext cx="11034712" cy="1876425"/>
          </a:xfrm>
          <a:prstGeom prst="rect">
            <a:avLst/>
          </a:prstGeom>
        </p:spPr>
        <p:txBody>
          <a:bodyPr>
            <a:normAutofit/>
          </a:bodyPr>
          <a:lstStyle/>
          <a:p>
            <a:r>
              <a:rPr lang="en-US" sz="6600" dirty="0">
                <a:solidFill>
                  <a:schemeClr val="bg2"/>
                </a:solidFill>
              </a:rPr>
              <a:t>Agenda</a:t>
            </a:r>
          </a:p>
        </p:txBody>
      </p:sp>
      <p:sp>
        <p:nvSpPr>
          <p:cNvPr id="6" name="Subtitle 5"/>
          <p:cNvSpPr>
            <a:spLocks noGrp="1"/>
          </p:cNvSpPr>
          <p:nvPr>
            <p:ph type="subTitle" idx="4294967295"/>
          </p:nvPr>
        </p:nvSpPr>
        <p:spPr>
          <a:xfrm>
            <a:off x="1004888" y="2155825"/>
            <a:ext cx="11187112" cy="4416425"/>
          </a:xfrm>
          <a:prstGeom prst="rect">
            <a:avLst/>
          </a:prstGeom>
        </p:spPr>
        <p:txBody>
          <a:bodyPr numCol="1">
            <a:noAutofit/>
          </a:bodyPr>
          <a:lstStyle/>
          <a:p>
            <a:r>
              <a:rPr lang="fr-CA" sz="3600" b="1" dirty="0"/>
              <a:t>14h00-14h15 PAUSE</a:t>
            </a:r>
            <a:endParaRPr lang="fr-CA" sz="3600" dirty="0"/>
          </a:p>
          <a:p>
            <a:r>
              <a:rPr lang="fr-CA" sz="3600" b="1" dirty="0"/>
              <a:t>14h15-15h00 Monitoring avec App Insights</a:t>
            </a:r>
            <a:r>
              <a:rPr lang="fr-CA" sz="3600" dirty="0"/>
              <a:t> </a:t>
            </a:r>
            <a:br>
              <a:rPr lang="fr-CA" sz="3600" dirty="0"/>
            </a:br>
            <a:br>
              <a:rPr lang="fr-CA" sz="3600" dirty="0"/>
            </a:br>
            <a:r>
              <a:rPr lang="fr-CA" sz="3200" dirty="0"/>
              <a:t>Une fois déployé, il est important de bien faire le monitoring de notre application.  Application Insights est un service permettant d'instrumenter les applications Web afin d'en de monitorer la performance et l'utilisation. </a:t>
            </a:r>
            <a:br>
              <a:rPr lang="fr-CA" sz="3200" dirty="0"/>
            </a:br>
            <a:br>
              <a:rPr lang="fr-CA" sz="3600" dirty="0"/>
            </a:br>
            <a:r>
              <a:rPr lang="fr-CA" sz="3600" dirty="0"/>
              <a:t>Samir Bellouti, </a:t>
            </a:r>
            <a:r>
              <a:rPr lang="fr-CA" sz="3600" dirty="0" err="1"/>
              <a:t>Sabbel</a:t>
            </a:r>
            <a:r>
              <a:rPr lang="fr-CA" sz="3600" dirty="0"/>
              <a:t> Conseils</a:t>
            </a:r>
          </a:p>
          <a:p>
            <a:endParaRPr lang="fr-CA" sz="3600" dirty="0"/>
          </a:p>
        </p:txBody>
      </p:sp>
    </p:spTree>
    <p:extLst>
      <p:ext uri="{BB962C8B-B14F-4D97-AF65-F5344CB8AC3E}">
        <p14:creationId xmlns:p14="http://schemas.microsoft.com/office/powerpoint/2010/main" val="13776650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Effect transition="in" filter="fade">
                                      <p:cBhvr>
                                        <p:cTn id="11" dur="50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idx="4294967295"/>
          </p:nvPr>
        </p:nvSpPr>
        <p:spPr>
          <a:xfrm>
            <a:off x="1157288" y="134938"/>
            <a:ext cx="11034712" cy="1876425"/>
          </a:xfrm>
          <a:prstGeom prst="rect">
            <a:avLst/>
          </a:prstGeom>
        </p:spPr>
        <p:txBody>
          <a:bodyPr>
            <a:normAutofit/>
          </a:bodyPr>
          <a:lstStyle/>
          <a:p>
            <a:r>
              <a:rPr lang="en-US" sz="6600" dirty="0">
                <a:solidFill>
                  <a:schemeClr val="bg2"/>
                </a:solidFill>
              </a:rPr>
              <a:t>Agenda</a:t>
            </a:r>
          </a:p>
        </p:txBody>
      </p:sp>
      <p:sp>
        <p:nvSpPr>
          <p:cNvPr id="6" name="Subtitle 5"/>
          <p:cNvSpPr>
            <a:spLocks noGrp="1"/>
          </p:cNvSpPr>
          <p:nvPr>
            <p:ph type="subTitle" idx="4294967295"/>
          </p:nvPr>
        </p:nvSpPr>
        <p:spPr>
          <a:xfrm>
            <a:off x="1004888" y="2155825"/>
            <a:ext cx="11187112" cy="4416425"/>
          </a:xfrm>
          <a:prstGeom prst="rect">
            <a:avLst/>
          </a:prstGeom>
        </p:spPr>
        <p:txBody>
          <a:bodyPr numCol="1">
            <a:noAutofit/>
          </a:bodyPr>
          <a:lstStyle/>
          <a:p>
            <a:r>
              <a:rPr lang="fr-CA" sz="3600" b="1" dirty="0"/>
              <a:t>15h00-16h00 DevOps</a:t>
            </a:r>
            <a:br>
              <a:rPr lang="fr-CA" sz="3600" b="1" dirty="0"/>
            </a:br>
            <a:br>
              <a:rPr lang="fr-CA" sz="3200" dirty="0"/>
            </a:br>
            <a:r>
              <a:rPr lang="fr-CA" sz="3200" dirty="0" err="1"/>
              <a:t>DevOps</a:t>
            </a:r>
            <a:r>
              <a:rPr lang="fr-CA" sz="3200" dirty="0"/>
              <a:t> ça vous dis de quoi ?  Vous verrez comment scripter votre </a:t>
            </a:r>
            <a:r>
              <a:rPr lang="fr-CA" sz="3200" dirty="0" err="1"/>
              <a:t>environnment</a:t>
            </a:r>
            <a:r>
              <a:rPr lang="fr-CA" sz="3200" dirty="0"/>
              <a:t> afin de le recréer facilement via script et </a:t>
            </a:r>
            <a:r>
              <a:rPr lang="fr-CA" sz="3200" dirty="0" err="1"/>
              <a:t>template</a:t>
            </a:r>
            <a:r>
              <a:rPr lang="fr-CA" sz="3200" dirty="0"/>
              <a:t> ARM. </a:t>
            </a:r>
            <a:br>
              <a:rPr lang="fr-CA" sz="3200" dirty="0"/>
            </a:br>
            <a:br>
              <a:rPr lang="fr-CA" sz="3200" dirty="0"/>
            </a:br>
            <a:r>
              <a:rPr lang="fr-CA" sz="3600" dirty="0"/>
              <a:t>Stéphane Lapointe, GSOFT, MVP Azure</a:t>
            </a:r>
          </a:p>
        </p:txBody>
      </p:sp>
    </p:spTree>
    <p:extLst>
      <p:ext uri="{BB962C8B-B14F-4D97-AF65-F5344CB8AC3E}">
        <p14:creationId xmlns:p14="http://schemas.microsoft.com/office/powerpoint/2010/main" val="351589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66856" y="889130"/>
            <a:ext cx="10722224" cy="2838680"/>
          </a:xfrm>
        </p:spPr>
        <p:txBody>
          <a:bodyPr/>
          <a:lstStyle/>
          <a:p>
            <a:r>
              <a:rPr lang="en-US" b="1" dirty="0"/>
              <a:t>Step 0</a:t>
            </a:r>
            <a:br>
              <a:rPr lang="en-US" b="1" dirty="0"/>
            </a:br>
            <a:r>
              <a:rPr lang="fr-CA" b="1" dirty="0"/>
              <a:t>Intro + Portail Azure</a:t>
            </a:r>
            <a:endParaRPr lang="en-US" b="1" dirty="0"/>
          </a:p>
        </p:txBody>
      </p:sp>
      <p:sp>
        <p:nvSpPr>
          <p:cNvPr id="3" name="Title 1"/>
          <p:cNvSpPr txBox="1">
            <a:spLocks/>
          </p:cNvSpPr>
          <p:nvPr/>
        </p:nvSpPr>
        <p:spPr>
          <a:xfrm>
            <a:off x="882435" y="4250723"/>
            <a:ext cx="10722224" cy="2016957"/>
          </a:xfrm>
          <a:prstGeom prst="rect">
            <a:avLst/>
          </a:prstGeom>
        </p:spPr>
        <p:txBody>
          <a:bodyPr>
            <a:noAutofit/>
          </a:bodyPr>
          <a:lstStyle>
            <a:lvl1pPr algn="ctr" defTabSz="932372" rtl="0" eaLnBrk="1" latinLnBrk="0" hangingPunct="1">
              <a:lnSpc>
                <a:spcPct val="90000"/>
              </a:lnSpc>
              <a:spcBef>
                <a:spcPct val="0"/>
              </a:spcBef>
              <a:buNone/>
              <a:defRPr lang="en-US" sz="8159" b="0" kern="1200" cap="none" spc="-102" baseline="0">
                <a:ln w="3175">
                  <a:noFill/>
                </a:ln>
                <a:solidFill>
                  <a:schemeClr val="bg1"/>
                </a:solidFill>
                <a:effectLst/>
                <a:latin typeface="+mj-lt"/>
                <a:ea typeface="+mn-ea"/>
                <a:cs typeface="Segoe UI" pitchFamily="34" charset="0"/>
              </a:defRPr>
            </a:lvl1pPr>
          </a:lstStyle>
          <a:p>
            <a:r>
              <a:rPr lang="en-CA" sz="3921" b="1" dirty="0"/>
              <a:t>Alexandre Brisebois</a:t>
            </a:r>
          </a:p>
          <a:p>
            <a:r>
              <a:rPr lang="en-CA" sz="3921" b="1" dirty="0"/>
              <a:t>Technical Solutions Professional, Azure</a:t>
            </a:r>
            <a:br>
              <a:rPr lang="en-CA" sz="3921" b="1" dirty="0"/>
            </a:br>
            <a:endParaRPr lang="en-CA" sz="3921" b="1" dirty="0"/>
          </a:p>
          <a:p>
            <a:r>
              <a:rPr lang="en-CA" sz="3921" b="1" dirty="0"/>
              <a:t>http://alexandrebrisebois.wordpress.com </a:t>
            </a:r>
          </a:p>
        </p:txBody>
      </p:sp>
    </p:spTree>
    <p:extLst>
      <p:ext uri="{BB962C8B-B14F-4D97-AF65-F5344CB8AC3E}">
        <p14:creationId xmlns:p14="http://schemas.microsoft.com/office/powerpoint/2010/main" val="3475257736"/>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072C6"/>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866856" y="889131"/>
            <a:ext cx="10722224" cy="1195233"/>
          </a:xfrm>
        </p:spPr>
        <p:txBody>
          <a:bodyPr/>
          <a:lstStyle/>
          <a:p>
            <a:r>
              <a:rPr lang="en-US" b="1" dirty="0"/>
              <a:t>Goal</a:t>
            </a:r>
          </a:p>
        </p:txBody>
      </p:sp>
      <p:sp>
        <p:nvSpPr>
          <p:cNvPr id="3" name="Title 1"/>
          <p:cNvSpPr txBox="1">
            <a:spLocks/>
          </p:cNvSpPr>
          <p:nvPr/>
        </p:nvSpPr>
        <p:spPr>
          <a:xfrm>
            <a:off x="882435" y="2980788"/>
            <a:ext cx="10722224" cy="3286892"/>
          </a:xfrm>
          <a:prstGeom prst="rect">
            <a:avLst/>
          </a:prstGeom>
        </p:spPr>
        <p:txBody>
          <a:bodyPr>
            <a:noAutofit/>
          </a:bodyPr>
          <a:lstStyle>
            <a:lvl1pPr algn="ctr" defTabSz="932372" rtl="0" eaLnBrk="1" latinLnBrk="0" hangingPunct="1">
              <a:lnSpc>
                <a:spcPct val="90000"/>
              </a:lnSpc>
              <a:spcBef>
                <a:spcPct val="0"/>
              </a:spcBef>
              <a:buNone/>
              <a:defRPr lang="en-US" sz="8159" b="0" kern="1200" cap="none" spc="-102" baseline="0">
                <a:ln w="3175">
                  <a:noFill/>
                </a:ln>
                <a:solidFill>
                  <a:schemeClr val="bg1"/>
                </a:solidFill>
                <a:effectLst/>
                <a:latin typeface="+mj-lt"/>
                <a:ea typeface="+mn-ea"/>
                <a:cs typeface="Segoe UI" pitchFamily="34" charset="0"/>
              </a:defRPr>
            </a:lvl1pPr>
          </a:lstStyle>
          <a:p>
            <a:r>
              <a:rPr lang="en-CA" sz="3921" dirty="0"/>
              <a:t>Getting to know Azure and the Portal</a:t>
            </a:r>
          </a:p>
        </p:txBody>
      </p:sp>
    </p:spTree>
    <p:extLst>
      <p:ext uri="{BB962C8B-B14F-4D97-AF65-F5344CB8AC3E}">
        <p14:creationId xmlns:p14="http://schemas.microsoft.com/office/powerpoint/2010/main" val="2362062045"/>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262B2E"/>
        </a:solidFill>
        <a:effectLst/>
      </p:bgPr>
    </p:bg>
    <p:spTree>
      <p:nvGrpSpPr>
        <p:cNvPr id="1" name=""/>
        <p:cNvGrpSpPr/>
        <p:nvPr/>
      </p:nvGrpSpPr>
      <p:grpSpPr>
        <a:xfrm>
          <a:off x="0" y="0"/>
          <a:ext cx="0" cy="0"/>
          <a:chOff x="0" y="0"/>
          <a:chExt cx="0" cy="0"/>
        </a:xfrm>
      </p:grpSpPr>
      <p:pic>
        <p:nvPicPr>
          <p:cNvPr id="3" name="Picture 2" descr="A picture containing ground, outdoor, car, building&#10;&#10;Description generated with very high confidence">
            <a:extLst>
              <a:ext uri="{FF2B5EF4-FFF2-40B4-BE49-F238E27FC236}">
                <a16:creationId xmlns:a16="http://schemas.microsoft.com/office/drawing/2014/main" id="{71C5A808-6602-4F8D-8F35-85AC02706B5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609599"/>
            <a:ext cx="12330259" cy="8168796"/>
          </a:xfrm>
          <a:prstGeom prst="rect">
            <a:avLst/>
          </a:prstGeom>
        </p:spPr>
      </p:pic>
    </p:spTree>
    <p:extLst>
      <p:ext uri="{BB962C8B-B14F-4D97-AF65-F5344CB8AC3E}">
        <p14:creationId xmlns:p14="http://schemas.microsoft.com/office/powerpoint/2010/main" val="2543634377"/>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showMasterSp="0">
  <p:cSld>
    <p:bg>
      <p:bgPr>
        <a:solidFill>
          <a:srgbClr val="0072C6"/>
        </a:solidFill>
        <a:effectLst/>
      </p:bgPr>
    </p:bg>
    <p:spTree>
      <p:nvGrpSpPr>
        <p:cNvPr id="1" name=""/>
        <p:cNvGrpSpPr/>
        <p:nvPr/>
      </p:nvGrpSpPr>
      <p:grpSpPr>
        <a:xfrm>
          <a:off x="0" y="0"/>
          <a:ext cx="0" cy="0"/>
          <a:chOff x="0" y="0"/>
          <a:chExt cx="0" cy="0"/>
        </a:xfrm>
      </p:grpSpPr>
      <p:pic>
        <p:nvPicPr>
          <p:cNvPr id="37" name="Picture 36"/>
          <p:cNvPicPr>
            <a:picLocks noChangeAspect="1"/>
          </p:cNvPicPr>
          <p:nvPr/>
        </p:nvPicPr>
        <p:blipFill rotWithShape="1">
          <a:blip r:embed="rId3" cstate="screen">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a:ext>
            </a:extLst>
          </a:blip>
          <a:srcRect l="-2056" t="-3665" r="-2056" b="-1"/>
          <a:stretch/>
        </p:blipFill>
        <p:spPr>
          <a:xfrm>
            <a:off x="1125415" y="422031"/>
            <a:ext cx="10780074" cy="6288927"/>
          </a:xfrm>
          <a:prstGeom prst="rect">
            <a:avLst/>
          </a:prstGeom>
          <a:noFill/>
          <a:ln>
            <a:noFill/>
          </a:ln>
        </p:spPr>
      </p:pic>
      <p:grpSp>
        <p:nvGrpSpPr>
          <p:cNvPr id="2" name="Group 1"/>
          <p:cNvGrpSpPr/>
          <p:nvPr/>
        </p:nvGrpSpPr>
        <p:grpSpPr>
          <a:xfrm>
            <a:off x="85578" y="2150441"/>
            <a:ext cx="3656231" cy="2946375"/>
            <a:chOff x="85578" y="2491391"/>
            <a:chExt cx="3656231" cy="2946375"/>
          </a:xfrm>
        </p:grpSpPr>
        <p:grpSp>
          <p:nvGrpSpPr>
            <p:cNvPr id="38" name="Group 37"/>
            <p:cNvGrpSpPr/>
            <p:nvPr/>
          </p:nvGrpSpPr>
          <p:grpSpPr>
            <a:xfrm>
              <a:off x="85578" y="2491391"/>
              <a:ext cx="3656231" cy="2615150"/>
              <a:chOff x="-2087057" y="2798704"/>
              <a:chExt cx="4560581" cy="2721080"/>
            </a:xfrm>
          </p:grpSpPr>
          <p:sp>
            <p:nvSpPr>
              <p:cNvPr id="39" name="TextBox 38"/>
              <p:cNvSpPr txBox="1"/>
              <p:nvPr/>
            </p:nvSpPr>
            <p:spPr>
              <a:xfrm>
                <a:off x="-2087057" y="2798704"/>
                <a:ext cx="2848439" cy="2575587"/>
              </a:xfrm>
              <a:prstGeom prst="rect">
                <a:avLst/>
              </a:prstGeom>
              <a:noFill/>
            </p:spPr>
            <p:txBody>
              <a:bodyPr wrap="none" lIns="272429" tIns="272429" rIns="272429" bIns="272429" rtlCol="0">
                <a:spAutoFit/>
              </a:bodyPr>
              <a:lstStyle>
                <a:defPPr>
                  <a:defRPr lang="en-US"/>
                </a:defPPr>
                <a:lvl1pPr>
                  <a:lnSpc>
                    <a:spcPct val="90000"/>
                  </a:lnSpc>
                  <a:spcAft>
                    <a:spcPts val="600"/>
                  </a:spcAft>
                  <a:defRPr sz="4400">
                    <a:gradFill>
                      <a:gsLst>
                        <a:gs pos="2917">
                          <a:srgbClr val="ECECEC"/>
                        </a:gs>
                        <a:gs pos="30000">
                          <a:srgbClr val="ECECEC"/>
                        </a:gs>
                      </a:gsLst>
                      <a:lin ang="5400000" scaled="0"/>
                    </a:gradFill>
                    <a:latin typeface="+mj-lt"/>
                  </a:defRPr>
                </a:lvl1pPr>
              </a:lstStyle>
              <a:p>
                <a:pPr marL="0" marR="0" lvl="0" indent="0" algn="l" defTabSz="896354" rtl="0" eaLnBrk="1" fontAlgn="auto" latinLnBrk="0" hangingPunct="1">
                  <a:lnSpc>
                    <a:spcPct val="90000"/>
                  </a:lnSpc>
                  <a:spcBef>
                    <a:spcPts val="0"/>
                  </a:spcBef>
                  <a:spcAft>
                    <a:spcPts val="576"/>
                  </a:spcAft>
                  <a:buClrTx/>
                  <a:buSzTx/>
                  <a:buFontTx/>
                  <a:buNone/>
                  <a:tabLst/>
                  <a:defRPr/>
                </a:pPr>
                <a:r>
                  <a:rPr kumimoji="0" lang="en-US" sz="13900" b="0" i="0" u="none" strike="noStrike" kern="1200" cap="none" spc="-404" normalizeH="0" baseline="0" noProof="0" dirty="0">
                    <a:ln>
                      <a:noFill/>
                    </a:ln>
                    <a:solidFill>
                      <a:srgbClr val="FFFFFF"/>
                    </a:solidFill>
                    <a:effectLst/>
                    <a:uLnTx/>
                    <a:uFillTx/>
                    <a:latin typeface="Segoe UI Light"/>
                    <a:ea typeface="+mn-ea"/>
                    <a:cs typeface="Segoe UI Semibold" panose="020B0702040204020203" pitchFamily="34" charset="0"/>
                  </a:rPr>
                  <a:t>38</a:t>
                </a:r>
              </a:p>
            </p:txBody>
          </p:sp>
          <p:sp>
            <p:nvSpPr>
              <p:cNvPr id="40" name="TextBox 39"/>
              <p:cNvSpPr txBox="1"/>
              <p:nvPr/>
            </p:nvSpPr>
            <p:spPr>
              <a:xfrm>
                <a:off x="-2006254" y="4543813"/>
                <a:ext cx="4479778" cy="975971"/>
              </a:xfrm>
              <a:prstGeom prst="rect">
                <a:avLst/>
              </a:prstGeom>
              <a:noFill/>
            </p:spPr>
            <p:txBody>
              <a:bodyPr wrap="square" lIns="272429" tIns="272429" rIns="272429" bIns="272429" rtlCol="0">
                <a:spAutoFit/>
              </a:bodyPr>
              <a:lstStyle>
                <a:defPPr>
                  <a:defRPr lang="en-US"/>
                </a:defPPr>
                <a:lvl1pPr>
                  <a:lnSpc>
                    <a:spcPct val="90000"/>
                  </a:lnSpc>
                  <a:spcAft>
                    <a:spcPts val="600"/>
                  </a:spcAft>
                  <a:defRPr sz="4400">
                    <a:gradFill>
                      <a:gsLst>
                        <a:gs pos="2917">
                          <a:srgbClr val="ECECEC"/>
                        </a:gs>
                        <a:gs pos="30000">
                          <a:srgbClr val="ECECEC"/>
                        </a:gs>
                      </a:gsLst>
                      <a:lin ang="5400000" scaled="0"/>
                    </a:gradFill>
                    <a:latin typeface="+mj-lt"/>
                  </a:defRPr>
                </a:lvl1pPr>
              </a:lstStyle>
              <a:p>
                <a:pPr marL="0" marR="0" lvl="0" indent="0" algn="l" defTabSz="896354" rtl="0" eaLnBrk="1" fontAlgn="auto" latinLnBrk="0" hangingPunct="1">
                  <a:lnSpc>
                    <a:spcPct val="90000"/>
                  </a:lnSpc>
                  <a:spcBef>
                    <a:spcPts val="0"/>
                  </a:spcBef>
                  <a:spcAft>
                    <a:spcPts val="576"/>
                  </a:spcAft>
                  <a:buClrTx/>
                  <a:buSzTx/>
                  <a:buFontTx/>
                  <a:buNone/>
                  <a:tabLst/>
                  <a:defRPr/>
                </a:pPr>
                <a:r>
                  <a:rPr kumimoji="0" lang="en-US" sz="2800" b="0" i="0" u="none" strike="noStrike" kern="1200" cap="none" spc="0" normalizeH="0" baseline="0" noProof="0" dirty="0">
                    <a:ln>
                      <a:noFill/>
                    </a:ln>
                    <a:solidFill>
                      <a:srgbClr val="FFFFFF"/>
                    </a:solidFill>
                    <a:effectLst/>
                    <a:uLnTx/>
                    <a:uFillTx/>
                    <a:latin typeface="Segoe UI"/>
                    <a:ea typeface="MS PGothic" panose="020B0600070205080204" pitchFamily="34" charset="-128"/>
                    <a:cs typeface="Segoe UI Semilight" panose="020B0402040204020203" pitchFamily="34" charset="0"/>
                  </a:rPr>
                  <a:t>Azure </a:t>
                </a:r>
                <a:r>
                  <a:rPr kumimoji="0" lang="en-US" sz="2800" i="0" strike="noStrike" kern="1200" cap="none" spc="0" normalizeH="0" baseline="0" noProof="0" dirty="0">
                    <a:ln>
                      <a:noFill/>
                    </a:ln>
                    <a:solidFill>
                      <a:schemeClr val="bg1"/>
                    </a:solidFill>
                    <a:effectLst/>
                    <a:uLnTx/>
                    <a:uFillTx/>
                    <a:latin typeface="Segoe UI"/>
                    <a:ea typeface="MS PGothic" panose="020B0600070205080204" pitchFamily="34" charset="-128"/>
                    <a:cs typeface="Segoe UI Semilight" panose="020B0402040204020203" pitchFamily="34" charset="0"/>
                  </a:rPr>
                  <a:t>regions</a:t>
                </a:r>
              </a:p>
            </p:txBody>
          </p:sp>
        </p:grpSp>
        <p:sp>
          <p:nvSpPr>
            <p:cNvPr id="41" name="TextBox 40"/>
            <p:cNvSpPr txBox="1"/>
            <p:nvPr/>
          </p:nvSpPr>
          <p:spPr>
            <a:xfrm>
              <a:off x="171498" y="4610588"/>
              <a:ext cx="3228901" cy="827178"/>
            </a:xfrm>
            <a:prstGeom prst="rect">
              <a:avLst/>
            </a:prstGeom>
            <a:noFill/>
            <a:ln>
              <a:noFill/>
            </a:ln>
          </p:spPr>
          <p:txBody>
            <a:bodyPr wrap="square" lIns="272429" tIns="272429" rIns="272429" bIns="272429" rtlCol="0">
              <a:spAutoFit/>
            </a:bodyPr>
            <a:lstStyle>
              <a:defPPr>
                <a:defRPr lang="en-US"/>
              </a:defPPr>
              <a:lvl1pPr>
                <a:lnSpc>
                  <a:spcPct val="90000"/>
                </a:lnSpc>
                <a:spcAft>
                  <a:spcPts val="600"/>
                </a:spcAft>
                <a:defRPr sz="4400">
                  <a:gradFill>
                    <a:gsLst>
                      <a:gs pos="2917">
                        <a:srgbClr val="ECECEC"/>
                      </a:gs>
                      <a:gs pos="30000">
                        <a:srgbClr val="ECECEC"/>
                      </a:gs>
                    </a:gsLst>
                    <a:lin ang="5400000" scaled="0"/>
                  </a:gradFill>
                  <a:latin typeface="+mj-lt"/>
                </a:defRPr>
              </a:lvl1pPr>
            </a:lstStyle>
            <a:p>
              <a:pPr marL="0" marR="0" lvl="0" indent="0" algn="l" defTabSz="896354" rtl="0" eaLnBrk="1" fontAlgn="auto" latinLnBrk="0" hangingPunct="1">
                <a:lnSpc>
                  <a:spcPct val="100000"/>
                </a:lnSpc>
                <a:spcBef>
                  <a:spcPts val="0"/>
                </a:spcBef>
                <a:spcAft>
                  <a:spcPts val="576"/>
                </a:spcAft>
                <a:buClrTx/>
                <a:buSzTx/>
                <a:buFontTx/>
                <a:buNone/>
                <a:tabLst/>
                <a:defRPr/>
              </a:pPr>
              <a:endParaRPr kumimoji="0" lang="en-US" sz="1800" b="1" i="0" u="none" strike="noStrike" kern="1200" cap="none" spc="0" normalizeH="0" baseline="0" noProof="0" dirty="0">
                <a:ln>
                  <a:noFill/>
                </a:ln>
                <a:solidFill>
                  <a:srgbClr val="FFFFFF"/>
                </a:solidFill>
                <a:effectLst/>
                <a:uLnTx/>
                <a:uFillTx/>
                <a:latin typeface="Segoe UI"/>
                <a:ea typeface="MS PGothic" panose="020B0600070205080204" pitchFamily="34" charset="-128"/>
                <a:cs typeface="Segoe UI Semibold" panose="020B0702040204020203" pitchFamily="34" charset="0"/>
              </a:endParaRPr>
            </a:p>
          </p:txBody>
        </p:sp>
      </p:grpSp>
      <p:sp>
        <p:nvSpPr>
          <p:cNvPr id="42" name="Oval 41"/>
          <p:cNvSpPr/>
          <p:nvPr/>
        </p:nvSpPr>
        <p:spPr bwMode="auto">
          <a:xfrm>
            <a:off x="9198101" y="4384124"/>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43" name="Oval 42"/>
          <p:cNvSpPr/>
          <p:nvPr/>
        </p:nvSpPr>
        <p:spPr bwMode="auto">
          <a:xfrm>
            <a:off x="9481882" y="3027169"/>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44" name="Oval 43"/>
          <p:cNvSpPr/>
          <p:nvPr/>
        </p:nvSpPr>
        <p:spPr bwMode="auto">
          <a:xfrm>
            <a:off x="9550866" y="2502504"/>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45" name="Oval 44"/>
          <p:cNvSpPr/>
          <p:nvPr/>
        </p:nvSpPr>
        <p:spPr bwMode="auto">
          <a:xfrm>
            <a:off x="8442020" y="3366471"/>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46" name="Oval 45"/>
          <p:cNvSpPr/>
          <p:nvPr/>
        </p:nvSpPr>
        <p:spPr bwMode="auto">
          <a:xfrm>
            <a:off x="8738849" y="3523107"/>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47" name="Oval 46"/>
          <p:cNvSpPr/>
          <p:nvPr/>
        </p:nvSpPr>
        <p:spPr bwMode="auto">
          <a:xfrm>
            <a:off x="6402778" y="2325461"/>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48" name="Oval 47"/>
          <p:cNvSpPr/>
          <p:nvPr/>
        </p:nvSpPr>
        <p:spPr bwMode="auto">
          <a:xfrm>
            <a:off x="5983535" y="2284635"/>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49" name="Oval 48"/>
          <p:cNvSpPr/>
          <p:nvPr/>
        </p:nvSpPr>
        <p:spPr bwMode="auto">
          <a:xfrm>
            <a:off x="4966038" y="4793983"/>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0" name="Oval 49"/>
          <p:cNvSpPr/>
          <p:nvPr/>
        </p:nvSpPr>
        <p:spPr bwMode="auto">
          <a:xfrm>
            <a:off x="3556573" y="2762071"/>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1" name="Oval 50"/>
          <p:cNvSpPr/>
          <p:nvPr/>
        </p:nvSpPr>
        <p:spPr bwMode="auto">
          <a:xfrm>
            <a:off x="3334463" y="2792105"/>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2" name="Oval 51"/>
          <p:cNvSpPr/>
          <p:nvPr/>
        </p:nvSpPr>
        <p:spPr bwMode="auto">
          <a:xfrm>
            <a:off x="3425239" y="2460719"/>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3" name="Oval 52"/>
          <p:cNvSpPr/>
          <p:nvPr/>
        </p:nvSpPr>
        <p:spPr bwMode="auto">
          <a:xfrm>
            <a:off x="3101679" y="2384163"/>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4" name="Oval 53"/>
          <p:cNvSpPr/>
          <p:nvPr/>
        </p:nvSpPr>
        <p:spPr bwMode="auto">
          <a:xfrm>
            <a:off x="3876636" y="2433045"/>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5" name="Oval 54"/>
          <p:cNvSpPr/>
          <p:nvPr/>
        </p:nvSpPr>
        <p:spPr bwMode="auto">
          <a:xfrm>
            <a:off x="3097987" y="3066312"/>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6" name="Oval 55"/>
          <p:cNvSpPr/>
          <p:nvPr/>
        </p:nvSpPr>
        <p:spPr bwMode="auto">
          <a:xfrm>
            <a:off x="2518650" y="2781736"/>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7" name="Oval 56"/>
          <p:cNvSpPr/>
          <p:nvPr/>
        </p:nvSpPr>
        <p:spPr bwMode="auto">
          <a:xfrm>
            <a:off x="10351310" y="2581455"/>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8" name="Oval 57"/>
          <p:cNvSpPr/>
          <p:nvPr/>
        </p:nvSpPr>
        <p:spPr bwMode="auto">
          <a:xfrm>
            <a:off x="10103652" y="2955313"/>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9" name="Oval 58"/>
          <p:cNvSpPr/>
          <p:nvPr/>
        </p:nvSpPr>
        <p:spPr bwMode="auto">
          <a:xfrm>
            <a:off x="10537110" y="5346119"/>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0" name="Oval 59"/>
          <p:cNvSpPr/>
          <p:nvPr/>
        </p:nvSpPr>
        <p:spPr bwMode="auto">
          <a:xfrm>
            <a:off x="10280861" y="5623747"/>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1" name="Oval 60"/>
          <p:cNvSpPr/>
          <p:nvPr/>
        </p:nvSpPr>
        <p:spPr bwMode="auto">
          <a:xfrm>
            <a:off x="9333468" y="3343571"/>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2" name="Oval 61"/>
          <p:cNvSpPr/>
          <p:nvPr/>
        </p:nvSpPr>
        <p:spPr bwMode="auto">
          <a:xfrm>
            <a:off x="3074947" y="2687675"/>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3" name="Oval 62"/>
          <p:cNvSpPr/>
          <p:nvPr/>
        </p:nvSpPr>
        <p:spPr bwMode="auto">
          <a:xfrm>
            <a:off x="8528931" y="3854740"/>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4" name="Oval 63"/>
          <p:cNvSpPr/>
          <p:nvPr/>
        </p:nvSpPr>
        <p:spPr bwMode="auto">
          <a:xfrm>
            <a:off x="3645347" y="2893847"/>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5" name="Oval 64"/>
          <p:cNvSpPr/>
          <p:nvPr/>
        </p:nvSpPr>
        <p:spPr bwMode="auto">
          <a:xfrm>
            <a:off x="3741195" y="2717762"/>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6" name="Oval 65"/>
          <p:cNvSpPr/>
          <p:nvPr/>
        </p:nvSpPr>
        <p:spPr bwMode="auto">
          <a:xfrm>
            <a:off x="5918098" y="2025994"/>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7" name="Oval 66"/>
          <p:cNvSpPr/>
          <p:nvPr/>
        </p:nvSpPr>
        <p:spPr bwMode="auto">
          <a:xfrm>
            <a:off x="6361333" y="2123966"/>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8" name="Oval 67"/>
          <p:cNvSpPr/>
          <p:nvPr/>
        </p:nvSpPr>
        <p:spPr bwMode="auto">
          <a:xfrm>
            <a:off x="6193157" y="2447130"/>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9" name="Oval 68"/>
          <p:cNvSpPr/>
          <p:nvPr/>
        </p:nvSpPr>
        <p:spPr bwMode="auto">
          <a:xfrm>
            <a:off x="6193157" y="2042406"/>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grpSp>
        <p:nvGrpSpPr>
          <p:cNvPr id="71" name="Group 70"/>
          <p:cNvGrpSpPr/>
          <p:nvPr/>
        </p:nvGrpSpPr>
        <p:grpSpPr>
          <a:xfrm>
            <a:off x="264001" y="5317810"/>
            <a:ext cx="10548168" cy="1272407"/>
            <a:chOff x="269294" y="5852140"/>
            <a:chExt cx="10759681" cy="1312083"/>
          </a:xfrm>
          <a:solidFill>
            <a:srgbClr val="008272"/>
          </a:solidFill>
        </p:grpSpPr>
        <p:sp>
          <p:nvSpPr>
            <p:cNvPr id="74" name="TextBox 73"/>
            <p:cNvSpPr txBox="1"/>
            <p:nvPr/>
          </p:nvSpPr>
          <p:spPr>
            <a:xfrm>
              <a:off x="269294" y="5852140"/>
              <a:ext cx="4720397" cy="1303177"/>
            </a:xfrm>
            <a:prstGeom prst="rect">
              <a:avLst/>
            </a:prstGeom>
            <a:noFill/>
          </p:spPr>
          <p:txBody>
            <a:bodyPr wrap="square" lIns="179285" tIns="143428" rIns="179285" bIns="143428" rtlCol="0">
              <a:spAutoFit/>
            </a:bodyPr>
            <a:lstStyle/>
            <a:p>
              <a:pPr marL="0" marR="0" lvl="0" indent="0" algn="l" defTabSz="914314" rtl="0" eaLnBrk="1" fontAlgn="auto" latinLnBrk="0" hangingPunct="1">
                <a:lnSpc>
                  <a:spcPct val="90000"/>
                </a:lnSpc>
                <a:spcBef>
                  <a:spcPts val="294"/>
                </a:spcBef>
                <a:spcAft>
                  <a:spcPts val="0"/>
                </a:spcAft>
                <a:buClrTx/>
                <a:buSzTx/>
                <a:buFontTx/>
                <a:buNone/>
                <a:tabLst/>
                <a:defRPr/>
              </a:pPr>
              <a:r>
                <a:rPr kumimoji="0" lang="en-US" sz="2000"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Semibold" panose="020B0702040204020203" pitchFamily="34" charset="0"/>
                  <a:ea typeface="+mn-ea"/>
                  <a:cs typeface="Segoe UI Semibold" panose="020B0702040204020203" pitchFamily="34" charset="0"/>
                </a:rPr>
                <a:t>RECENTLY LAUNCHED: </a:t>
              </a:r>
            </a:p>
            <a:p>
              <a:pPr marL="0" marR="0" lvl="0" indent="0" algn="l" defTabSz="914314" rtl="0" eaLnBrk="1" fontAlgn="auto" latinLnBrk="0" hangingPunct="1">
                <a:lnSpc>
                  <a:spcPct val="90000"/>
                </a:lnSpc>
                <a:spcBef>
                  <a:spcPts val="294"/>
                </a:spcBef>
                <a:spcAft>
                  <a:spcPts val="0"/>
                </a:spcAft>
                <a:buClrTx/>
                <a:buSzTx/>
                <a:buFontTx/>
                <a:buNone/>
                <a:tabLst/>
                <a:defRPr/>
              </a:pPr>
              <a:r>
                <a:rPr kumimoji="0" lang="en-US" sz="1400"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a:ea typeface="+mn-ea"/>
                  <a:cs typeface="+mn-cs"/>
                </a:rPr>
                <a:t>US Regions: West US 2 and West Central</a:t>
              </a:r>
            </a:p>
            <a:p>
              <a:pPr marL="0" marR="0" lvl="0" indent="0" algn="l" defTabSz="914314" rtl="0" eaLnBrk="1" fontAlgn="auto" latinLnBrk="0" hangingPunct="1">
                <a:lnSpc>
                  <a:spcPct val="90000"/>
                </a:lnSpc>
                <a:spcBef>
                  <a:spcPts val="294"/>
                </a:spcBef>
                <a:spcAft>
                  <a:spcPts val="0"/>
                </a:spcAft>
                <a:buClrTx/>
                <a:buSzTx/>
                <a:buFontTx/>
                <a:buNone/>
                <a:tabLst/>
                <a:defRPr/>
              </a:pPr>
              <a:r>
                <a:rPr kumimoji="0" lang="en-US" sz="1400"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a:ea typeface="+mn-ea"/>
                  <a:cs typeface="+mn-cs"/>
                </a:rPr>
                <a:t>Germany – Launched in Sep 2016</a:t>
              </a:r>
            </a:p>
            <a:p>
              <a:pPr marL="0" marR="0" lvl="0" indent="0" algn="l" defTabSz="914314" rtl="0" eaLnBrk="1" fontAlgn="auto" latinLnBrk="0" hangingPunct="1">
                <a:lnSpc>
                  <a:spcPct val="90000"/>
                </a:lnSpc>
                <a:spcBef>
                  <a:spcPts val="294"/>
                </a:spcBef>
                <a:spcAft>
                  <a:spcPts val="0"/>
                </a:spcAft>
                <a:buClrTx/>
                <a:buSzTx/>
                <a:buFontTx/>
                <a:buNone/>
                <a:tabLst/>
                <a:defRPr/>
              </a:pPr>
              <a:r>
                <a:rPr kumimoji="0" lang="en-US" sz="1400"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a:ea typeface="+mn-ea"/>
                  <a:cs typeface="+mn-cs"/>
                </a:rPr>
                <a:t>United Kingdom – Launched in Sep 2016 </a:t>
              </a:r>
            </a:p>
          </p:txBody>
        </p:sp>
        <p:sp>
          <p:nvSpPr>
            <p:cNvPr id="75" name="TextBox 74"/>
            <p:cNvSpPr txBox="1"/>
            <p:nvPr/>
          </p:nvSpPr>
          <p:spPr>
            <a:xfrm>
              <a:off x="5565780" y="5861047"/>
              <a:ext cx="5463195" cy="1303176"/>
            </a:xfrm>
            <a:prstGeom prst="rect">
              <a:avLst/>
            </a:prstGeom>
            <a:noFill/>
          </p:spPr>
          <p:txBody>
            <a:bodyPr wrap="square" lIns="179285" tIns="143428" rIns="179285" bIns="143428" rtlCol="0">
              <a:spAutoFit/>
            </a:bodyPr>
            <a:lstStyle/>
            <a:p>
              <a:pPr marL="0" marR="0" lvl="0" indent="0" algn="l" defTabSz="914314" rtl="0" eaLnBrk="1" fontAlgn="auto" latinLnBrk="0" hangingPunct="1">
                <a:lnSpc>
                  <a:spcPct val="90000"/>
                </a:lnSpc>
                <a:spcBef>
                  <a:spcPts val="294"/>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Segoe UI Semibold" panose="020B0702040204020203" pitchFamily="34" charset="0"/>
                  <a:ea typeface="+mn-ea"/>
                  <a:cs typeface="Segoe UI Semibold" panose="020B0702040204020203" pitchFamily="34" charset="0"/>
                </a:rPr>
                <a:t>NEWLY ANNOUNCED: </a:t>
              </a:r>
            </a:p>
            <a:p>
              <a:pPr marL="0" marR="0" lvl="0" indent="0" algn="l" defTabSz="914314" rtl="0" eaLnBrk="1" fontAlgn="auto" latinLnBrk="0" hangingPunct="1">
                <a:lnSpc>
                  <a:spcPct val="90000"/>
                </a:lnSpc>
                <a:spcBef>
                  <a:spcPts val="294"/>
                </a:spcBef>
                <a:spcAft>
                  <a:spcPts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a:ea typeface="+mn-ea"/>
                  <a:cs typeface="+mn-cs"/>
                </a:rPr>
                <a:t>France: France Central and France South</a:t>
              </a:r>
            </a:p>
            <a:p>
              <a:pPr marL="0" marR="0" lvl="0" indent="0" algn="l" defTabSz="914314" rtl="0" eaLnBrk="1" fontAlgn="auto" latinLnBrk="0" hangingPunct="1">
                <a:lnSpc>
                  <a:spcPct val="90000"/>
                </a:lnSpc>
                <a:spcBef>
                  <a:spcPts val="294"/>
                </a:spcBef>
                <a:spcAft>
                  <a:spcPts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a:ea typeface="+mn-ea"/>
                  <a:cs typeface="+mn-cs"/>
                </a:rPr>
                <a:t>Korea: Korea Central and Korea South</a:t>
              </a:r>
            </a:p>
            <a:p>
              <a:pPr marL="0" marR="0" lvl="0" indent="0" algn="l" defTabSz="914314" rtl="0" eaLnBrk="1" fontAlgn="auto" latinLnBrk="0" hangingPunct="1">
                <a:lnSpc>
                  <a:spcPct val="90000"/>
                </a:lnSpc>
                <a:spcBef>
                  <a:spcPts val="294"/>
                </a:spcBef>
                <a:spcAft>
                  <a:spcPts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a:ea typeface="+mn-ea"/>
                  <a:cs typeface="+mn-cs"/>
                </a:rPr>
                <a:t>DoD East and Central</a:t>
              </a:r>
            </a:p>
          </p:txBody>
        </p:sp>
      </p:grpSp>
      <p:sp>
        <p:nvSpPr>
          <p:cNvPr id="73" name="Title 1"/>
          <p:cNvSpPr txBox="1">
            <a:spLocks/>
          </p:cNvSpPr>
          <p:nvPr/>
        </p:nvSpPr>
        <p:spPr>
          <a:xfrm>
            <a:off x="269241" y="254778"/>
            <a:ext cx="11655840" cy="790215"/>
          </a:xfrm>
          <a:prstGeom prst="rect">
            <a:avLst/>
          </a:prstGeom>
        </p:spPr>
        <p:txBody>
          <a:bodyPr vert="horz" wrap="square" lIns="143428" tIns="89642" rIns="143428" bIns="89642" rtlCol="0" anchor="t">
            <a:noAutofit/>
          </a:bodyPr>
          <a:lstStyle>
            <a:lvl1pPr algn="l" defTabSz="932563" rtl="0" eaLnBrk="1" latinLnBrk="0" hangingPunct="1">
              <a:lnSpc>
                <a:spcPct val="90000"/>
              </a:lnSpc>
              <a:spcBef>
                <a:spcPct val="0"/>
              </a:spcBef>
              <a:buNone/>
              <a:defRPr lang="en-US" sz="4799"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563"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102" normalizeH="0" baseline="0" noProof="0" dirty="0">
                <a:ln w="3175">
                  <a:noFill/>
                </a:ln>
                <a:solidFill>
                  <a:srgbClr val="FFFFFF"/>
                </a:solidFill>
                <a:effectLst/>
                <a:uLnTx/>
                <a:uFillTx/>
                <a:latin typeface="Segoe UI Light"/>
                <a:ea typeface="+mn-ea"/>
                <a:cs typeface="Segoe UI" pitchFamily="34" charset="0"/>
              </a:rPr>
              <a:t>Achieve global scale, in local regions</a:t>
            </a:r>
          </a:p>
        </p:txBody>
      </p:sp>
      <p:sp>
        <p:nvSpPr>
          <p:cNvPr id="76" name="Rectangle 75"/>
          <p:cNvSpPr/>
          <p:nvPr/>
        </p:nvSpPr>
        <p:spPr>
          <a:xfrm>
            <a:off x="10261600" y="940490"/>
            <a:ext cx="1122508" cy="497407"/>
          </a:xfrm>
          <a:prstGeom prst="rect">
            <a:avLst/>
          </a:prstGeom>
        </p:spPr>
        <p:txBody>
          <a:bodyPr wrap="square" lIns="179285" tIns="143428" rIns="179285" bIns="143428">
            <a:spAutoFit/>
          </a:bodyPr>
          <a:lstStyle/>
          <a:p>
            <a:pPr marL="0" marR="0" lvl="0" indent="0" algn="ctr" defTabSz="914139" rtl="0" eaLnBrk="1" fontAlgn="auto" latinLnBrk="0" hangingPunct="1">
              <a:lnSpc>
                <a:spcPct val="90000"/>
              </a:lnSpc>
              <a:spcBef>
                <a:spcPts val="0"/>
              </a:spcBef>
              <a:spcAft>
                <a:spcPts val="0"/>
              </a:spcAft>
              <a:buClrTx/>
              <a:buSzTx/>
              <a:buFontTx/>
              <a:buNone/>
              <a:tabLst/>
              <a:defRPr/>
            </a:pPr>
            <a:r>
              <a:rPr kumimoji="0" lang="en-US" sz="1400" b="1" i="0" u="none" strike="noStrike" kern="0" cap="none" spc="0" normalizeH="0" baseline="0" noProof="0" dirty="0">
                <a:ln w="3175">
                  <a:noFill/>
                </a:ln>
                <a:solidFill>
                  <a:srgbClr val="FFFFFF"/>
                </a:solidFill>
                <a:effectLst/>
                <a:uLnTx/>
                <a:uFillTx/>
                <a:latin typeface="Segoe UI"/>
                <a:ea typeface="+mn-ea"/>
                <a:cs typeface="Segoe UI" pitchFamily="34" charset="0"/>
              </a:rPr>
              <a:t>Trust</a:t>
            </a:r>
          </a:p>
        </p:txBody>
      </p:sp>
      <p:sp>
        <p:nvSpPr>
          <p:cNvPr id="77" name="Freeform 13"/>
          <p:cNvSpPr>
            <a:spLocks noChangeAspect="1" noEditPoints="1"/>
          </p:cNvSpPr>
          <p:nvPr/>
        </p:nvSpPr>
        <p:spPr bwMode="auto">
          <a:xfrm>
            <a:off x="10543454" y="330929"/>
            <a:ext cx="589503" cy="634271"/>
          </a:xfrm>
          <a:custGeom>
            <a:avLst/>
            <a:gdLst>
              <a:gd name="T0" fmla="*/ 49 w 97"/>
              <a:gd name="T1" fmla="*/ 105 h 105"/>
              <a:gd name="T2" fmla="*/ 47 w 97"/>
              <a:gd name="T3" fmla="*/ 104 h 105"/>
              <a:gd name="T4" fmla="*/ 0 w 97"/>
              <a:gd name="T5" fmla="*/ 44 h 105"/>
              <a:gd name="T6" fmla="*/ 0 w 97"/>
              <a:gd name="T7" fmla="*/ 0 h 105"/>
              <a:gd name="T8" fmla="*/ 6 w 97"/>
              <a:gd name="T9" fmla="*/ 4 h 105"/>
              <a:gd name="T10" fmla="*/ 26 w 97"/>
              <a:gd name="T11" fmla="*/ 10 h 105"/>
              <a:gd name="T12" fmla="*/ 47 w 97"/>
              <a:gd name="T13" fmla="*/ 4 h 105"/>
              <a:gd name="T14" fmla="*/ 49 w 97"/>
              <a:gd name="T15" fmla="*/ 3 h 105"/>
              <a:gd name="T16" fmla="*/ 51 w 97"/>
              <a:gd name="T17" fmla="*/ 4 h 105"/>
              <a:gd name="T18" fmla="*/ 72 w 97"/>
              <a:gd name="T19" fmla="*/ 10 h 105"/>
              <a:gd name="T20" fmla="*/ 91 w 97"/>
              <a:gd name="T21" fmla="*/ 4 h 105"/>
              <a:gd name="T22" fmla="*/ 97 w 97"/>
              <a:gd name="T23" fmla="*/ 0 h 105"/>
              <a:gd name="T24" fmla="*/ 97 w 97"/>
              <a:gd name="T25" fmla="*/ 44 h 105"/>
              <a:gd name="T26" fmla="*/ 50 w 97"/>
              <a:gd name="T27" fmla="*/ 104 h 105"/>
              <a:gd name="T28" fmla="*/ 49 w 97"/>
              <a:gd name="T29" fmla="*/ 105 h 105"/>
              <a:gd name="T30" fmla="*/ 8 w 97"/>
              <a:gd name="T31" fmla="*/ 14 h 105"/>
              <a:gd name="T32" fmla="*/ 8 w 97"/>
              <a:gd name="T33" fmla="*/ 44 h 105"/>
              <a:gd name="T34" fmla="*/ 49 w 97"/>
              <a:gd name="T35" fmla="*/ 96 h 105"/>
              <a:gd name="T36" fmla="*/ 89 w 97"/>
              <a:gd name="T37" fmla="*/ 44 h 105"/>
              <a:gd name="T38" fmla="*/ 89 w 97"/>
              <a:gd name="T39" fmla="*/ 14 h 105"/>
              <a:gd name="T40" fmla="*/ 72 w 97"/>
              <a:gd name="T41" fmla="*/ 18 h 105"/>
              <a:gd name="T42" fmla="*/ 49 w 97"/>
              <a:gd name="T43" fmla="*/ 12 h 105"/>
              <a:gd name="T44" fmla="*/ 26 w 97"/>
              <a:gd name="T45" fmla="*/ 18 h 105"/>
              <a:gd name="T46" fmla="*/ 8 w 97"/>
              <a:gd name="T47" fmla="*/ 14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7" h="105">
                <a:moveTo>
                  <a:pt x="49" y="105"/>
                </a:moveTo>
                <a:cubicBezTo>
                  <a:pt x="47" y="104"/>
                  <a:pt x="47" y="104"/>
                  <a:pt x="47" y="104"/>
                </a:cubicBezTo>
                <a:cubicBezTo>
                  <a:pt x="45" y="103"/>
                  <a:pt x="0" y="85"/>
                  <a:pt x="0" y="44"/>
                </a:cubicBezTo>
                <a:cubicBezTo>
                  <a:pt x="0" y="0"/>
                  <a:pt x="0" y="0"/>
                  <a:pt x="0" y="0"/>
                </a:cubicBezTo>
                <a:cubicBezTo>
                  <a:pt x="6" y="4"/>
                  <a:pt x="6" y="4"/>
                  <a:pt x="6" y="4"/>
                </a:cubicBezTo>
                <a:cubicBezTo>
                  <a:pt x="6" y="4"/>
                  <a:pt x="16" y="10"/>
                  <a:pt x="26" y="10"/>
                </a:cubicBezTo>
                <a:cubicBezTo>
                  <a:pt x="36" y="10"/>
                  <a:pt x="47" y="4"/>
                  <a:pt x="47" y="4"/>
                </a:cubicBezTo>
                <a:cubicBezTo>
                  <a:pt x="49" y="3"/>
                  <a:pt x="49" y="3"/>
                  <a:pt x="49" y="3"/>
                </a:cubicBezTo>
                <a:cubicBezTo>
                  <a:pt x="51" y="4"/>
                  <a:pt x="51" y="4"/>
                  <a:pt x="51" y="4"/>
                </a:cubicBezTo>
                <a:cubicBezTo>
                  <a:pt x="51" y="4"/>
                  <a:pt x="61" y="10"/>
                  <a:pt x="72" y="10"/>
                </a:cubicBezTo>
                <a:cubicBezTo>
                  <a:pt x="82" y="10"/>
                  <a:pt x="91" y="4"/>
                  <a:pt x="91" y="4"/>
                </a:cubicBezTo>
                <a:cubicBezTo>
                  <a:pt x="97" y="0"/>
                  <a:pt x="97" y="0"/>
                  <a:pt x="97" y="0"/>
                </a:cubicBezTo>
                <a:cubicBezTo>
                  <a:pt x="97" y="44"/>
                  <a:pt x="97" y="44"/>
                  <a:pt x="97" y="44"/>
                </a:cubicBezTo>
                <a:cubicBezTo>
                  <a:pt x="97" y="85"/>
                  <a:pt x="52" y="103"/>
                  <a:pt x="50" y="104"/>
                </a:cubicBezTo>
                <a:lnTo>
                  <a:pt x="49" y="105"/>
                </a:lnTo>
                <a:close/>
                <a:moveTo>
                  <a:pt x="8" y="14"/>
                </a:moveTo>
                <a:cubicBezTo>
                  <a:pt x="8" y="44"/>
                  <a:pt x="8" y="44"/>
                  <a:pt x="8" y="44"/>
                </a:cubicBezTo>
                <a:cubicBezTo>
                  <a:pt x="8" y="76"/>
                  <a:pt x="41" y="93"/>
                  <a:pt x="49" y="96"/>
                </a:cubicBezTo>
                <a:cubicBezTo>
                  <a:pt x="56" y="93"/>
                  <a:pt x="89" y="76"/>
                  <a:pt x="89" y="44"/>
                </a:cubicBezTo>
                <a:cubicBezTo>
                  <a:pt x="89" y="14"/>
                  <a:pt x="89" y="14"/>
                  <a:pt x="89" y="14"/>
                </a:cubicBezTo>
                <a:cubicBezTo>
                  <a:pt x="85" y="16"/>
                  <a:pt x="79" y="18"/>
                  <a:pt x="72" y="18"/>
                </a:cubicBezTo>
                <a:cubicBezTo>
                  <a:pt x="61" y="18"/>
                  <a:pt x="53" y="14"/>
                  <a:pt x="49" y="12"/>
                </a:cubicBezTo>
                <a:cubicBezTo>
                  <a:pt x="45" y="14"/>
                  <a:pt x="35" y="18"/>
                  <a:pt x="26" y="18"/>
                </a:cubicBezTo>
                <a:cubicBezTo>
                  <a:pt x="19" y="18"/>
                  <a:pt x="13" y="15"/>
                  <a:pt x="8" y="14"/>
                </a:cubicBezTo>
                <a:close/>
              </a:path>
            </a:pathLst>
          </a:custGeom>
          <a:solidFill>
            <a:schemeClr val="bg1"/>
          </a:solidFill>
        </p:spPr>
        <p:txBody>
          <a:bodyPr vert="horz" wrap="square" lIns="89642" tIns="44821" rIns="89642" bIns="44821" numCol="1" anchor="t" anchorCtr="0" compatLnSpc="1">
            <a:prstTxWarp prst="textNoShape">
              <a:avLst/>
            </a:prstTxWarp>
          </a:bodyPr>
          <a:lstStyle/>
          <a:p>
            <a:pPr marL="0" marR="0" lvl="0" indent="0" algn="l" defTabSz="896386"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505050"/>
              </a:solidFill>
              <a:effectLst/>
              <a:uLnTx/>
              <a:uFillTx/>
              <a:latin typeface="Segoe UI Semilight"/>
              <a:ea typeface="+mn-ea"/>
              <a:cs typeface="+mn-cs"/>
            </a:endParaRPr>
          </a:p>
        </p:txBody>
      </p:sp>
    </p:spTree>
    <p:extLst>
      <p:ext uri="{BB962C8B-B14F-4D97-AF65-F5344CB8AC3E}">
        <p14:creationId xmlns:p14="http://schemas.microsoft.com/office/powerpoint/2010/main" val="345296215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fade">
                                      <p:cBhvr>
                                        <p:cTn id="7" dur="500"/>
                                        <p:tgtEl>
                                          <p:spTgt spid="42"/>
                                        </p:tgtEl>
                                      </p:cBhvr>
                                    </p:animEffect>
                                  </p:childTnLst>
                                </p:cTn>
                              </p:par>
                              <p:par>
                                <p:cTn id="8" presetID="10" presetClass="entr" presetSubtype="0" fill="hold" grpId="0" nodeType="withEffect">
                                  <p:stCondLst>
                                    <p:cond delay="20"/>
                                  </p:stCondLst>
                                  <p:childTnLst>
                                    <p:set>
                                      <p:cBhvr>
                                        <p:cTn id="9" dur="1" fill="hold">
                                          <p:stCondLst>
                                            <p:cond delay="0"/>
                                          </p:stCondLst>
                                        </p:cTn>
                                        <p:tgtEl>
                                          <p:spTgt spid="43"/>
                                        </p:tgtEl>
                                        <p:attrNameLst>
                                          <p:attrName>style.visibility</p:attrName>
                                        </p:attrNameLst>
                                      </p:cBhvr>
                                      <p:to>
                                        <p:strVal val="visible"/>
                                      </p:to>
                                    </p:set>
                                    <p:animEffect transition="in" filter="fade">
                                      <p:cBhvr>
                                        <p:cTn id="10" dur="500"/>
                                        <p:tgtEl>
                                          <p:spTgt spid="43"/>
                                        </p:tgtEl>
                                      </p:cBhvr>
                                    </p:animEffect>
                                  </p:childTnLst>
                                </p:cTn>
                              </p:par>
                              <p:par>
                                <p:cTn id="11" presetID="10" presetClass="entr" presetSubtype="0" fill="hold" grpId="0" nodeType="withEffect">
                                  <p:stCondLst>
                                    <p:cond delay="40"/>
                                  </p:stCondLst>
                                  <p:childTnLst>
                                    <p:set>
                                      <p:cBhvr>
                                        <p:cTn id="12" dur="1" fill="hold">
                                          <p:stCondLst>
                                            <p:cond delay="0"/>
                                          </p:stCondLst>
                                        </p:cTn>
                                        <p:tgtEl>
                                          <p:spTgt spid="44"/>
                                        </p:tgtEl>
                                        <p:attrNameLst>
                                          <p:attrName>style.visibility</p:attrName>
                                        </p:attrNameLst>
                                      </p:cBhvr>
                                      <p:to>
                                        <p:strVal val="visible"/>
                                      </p:to>
                                    </p:set>
                                    <p:animEffect transition="in" filter="fade">
                                      <p:cBhvr>
                                        <p:cTn id="13" dur="500"/>
                                        <p:tgtEl>
                                          <p:spTgt spid="44"/>
                                        </p:tgtEl>
                                      </p:cBhvr>
                                    </p:animEffect>
                                  </p:childTnLst>
                                </p:cTn>
                              </p:par>
                              <p:par>
                                <p:cTn id="14" presetID="10" presetClass="entr" presetSubtype="0" fill="hold" grpId="0" nodeType="withEffect">
                                  <p:stCondLst>
                                    <p:cond delay="60"/>
                                  </p:stCondLst>
                                  <p:childTnLst>
                                    <p:set>
                                      <p:cBhvr>
                                        <p:cTn id="15" dur="1" fill="hold">
                                          <p:stCondLst>
                                            <p:cond delay="0"/>
                                          </p:stCondLst>
                                        </p:cTn>
                                        <p:tgtEl>
                                          <p:spTgt spid="45"/>
                                        </p:tgtEl>
                                        <p:attrNameLst>
                                          <p:attrName>style.visibility</p:attrName>
                                        </p:attrNameLst>
                                      </p:cBhvr>
                                      <p:to>
                                        <p:strVal val="visible"/>
                                      </p:to>
                                    </p:set>
                                    <p:animEffect transition="in" filter="fade">
                                      <p:cBhvr>
                                        <p:cTn id="16" dur="500"/>
                                        <p:tgtEl>
                                          <p:spTgt spid="45"/>
                                        </p:tgtEl>
                                      </p:cBhvr>
                                    </p:animEffect>
                                  </p:childTnLst>
                                </p:cTn>
                              </p:par>
                              <p:par>
                                <p:cTn id="17" presetID="10" presetClass="entr" presetSubtype="0" fill="hold" grpId="0" nodeType="withEffect">
                                  <p:stCondLst>
                                    <p:cond delay="80"/>
                                  </p:stCondLst>
                                  <p:childTnLst>
                                    <p:set>
                                      <p:cBhvr>
                                        <p:cTn id="18" dur="1" fill="hold">
                                          <p:stCondLst>
                                            <p:cond delay="0"/>
                                          </p:stCondLst>
                                        </p:cTn>
                                        <p:tgtEl>
                                          <p:spTgt spid="46"/>
                                        </p:tgtEl>
                                        <p:attrNameLst>
                                          <p:attrName>style.visibility</p:attrName>
                                        </p:attrNameLst>
                                      </p:cBhvr>
                                      <p:to>
                                        <p:strVal val="visible"/>
                                      </p:to>
                                    </p:set>
                                    <p:animEffect transition="in" filter="fade">
                                      <p:cBhvr>
                                        <p:cTn id="19" dur="500"/>
                                        <p:tgtEl>
                                          <p:spTgt spid="46"/>
                                        </p:tgtEl>
                                      </p:cBhvr>
                                    </p:animEffect>
                                  </p:childTnLst>
                                </p:cTn>
                              </p:par>
                              <p:par>
                                <p:cTn id="20" presetID="10" presetClass="entr" presetSubtype="0" fill="hold" grpId="0" nodeType="withEffect">
                                  <p:stCondLst>
                                    <p:cond delay="100"/>
                                  </p:stCondLst>
                                  <p:childTnLst>
                                    <p:set>
                                      <p:cBhvr>
                                        <p:cTn id="21" dur="1" fill="hold">
                                          <p:stCondLst>
                                            <p:cond delay="0"/>
                                          </p:stCondLst>
                                        </p:cTn>
                                        <p:tgtEl>
                                          <p:spTgt spid="47"/>
                                        </p:tgtEl>
                                        <p:attrNameLst>
                                          <p:attrName>style.visibility</p:attrName>
                                        </p:attrNameLst>
                                      </p:cBhvr>
                                      <p:to>
                                        <p:strVal val="visible"/>
                                      </p:to>
                                    </p:set>
                                    <p:animEffect transition="in" filter="fade">
                                      <p:cBhvr>
                                        <p:cTn id="22" dur="500"/>
                                        <p:tgtEl>
                                          <p:spTgt spid="47"/>
                                        </p:tgtEl>
                                      </p:cBhvr>
                                    </p:animEffect>
                                  </p:childTnLst>
                                </p:cTn>
                              </p:par>
                              <p:par>
                                <p:cTn id="23" presetID="10" presetClass="entr" presetSubtype="0" fill="hold" grpId="0" nodeType="withEffect">
                                  <p:stCondLst>
                                    <p:cond delay="12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par>
                                <p:cTn id="26" presetID="10" presetClass="entr" presetSubtype="0" fill="hold" grpId="0" nodeType="withEffect">
                                  <p:stCondLst>
                                    <p:cond delay="140"/>
                                  </p:stCondLst>
                                  <p:childTnLst>
                                    <p:set>
                                      <p:cBhvr>
                                        <p:cTn id="27" dur="1" fill="hold">
                                          <p:stCondLst>
                                            <p:cond delay="0"/>
                                          </p:stCondLst>
                                        </p:cTn>
                                        <p:tgtEl>
                                          <p:spTgt spid="49"/>
                                        </p:tgtEl>
                                        <p:attrNameLst>
                                          <p:attrName>style.visibility</p:attrName>
                                        </p:attrNameLst>
                                      </p:cBhvr>
                                      <p:to>
                                        <p:strVal val="visible"/>
                                      </p:to>
                                    </p:set>
                                    <p:animEffect transition="in" filter="fade">
                                      <p:cBhvr>
                                        <p:cTn id="28" dur="500"/>
                                        <p:tgtEl>
                                          <p:spTgt spid="49"/>
                                        </p:tgtEl>
                                      </p:cBhvr>
                                    </p:animEffect>
                                  </p:childTnLst>
                                </p:cTn>
                              </p:par>
                              <p:par>
                                <p:cTn id="29" presetID="10" presetClass="entr" presetSubtype="0" fill="hold" grpId="0" nodeType="withEffect">
                                  <p:stCondLst>
                                    <p:cond delay="160"/>
                                  </p:stCondLst>
                                  <p:childTnLst>
                                    <p:set>
                                      <p:cBhvr>
                                        <p:cTn id="30" dur="1" fill="hold">
                                          <p:stCondLst>
                                            <p:cond delay="0"/>
                                          </p:stCondLst>
                                        </p:cTn>
                                        <p:tgtEl>
                                          <p:spTgt spid="50"/>
                                        </p:tgtEl>
                                        <p:attrNameLst>
                                          <p:attrName>style.visibility</p:attrName>
                                        </p:attrNameLst>
                                      </p:cBhvr>
                                      <p:to>
                                        <p:strVal val="visible"/>
                                      </p:to>
                                    </p:set>
                                    <p:animEffect transition="in" filter="fade">
                                      <p:cBhvr>
                                        <p:cTn id="31" dur="500"/>
                                        <p:tgtEl>
                                          <p:spTgt spid="50"/>
                                        </p:tgtEl>
                                      </p:cBhvr>
                                    </p:animEffect>
                                  </p:childTnLst>
                                </p:cTn>
                              </p:par>
                              <p:par>
                                <p:cTn id="32" presetID="10" presetClass="entr" presetSubtype="0" fill="hold" grpId="0" nodeType="withEffect">
                                  <p:stCondLst>
                                    <p:cond delay="180"/>
                                  </p:stCondLst>
                                  <p:childTnLst>
                                    <p:set>
                                      <p:cBhvr>
                                        <p:cTn id="33" dur="1" fill="hold">
                                          <p:stCondLst>
                                            <p:cond delay="0"/>
                                          </p:stCondLst>
                                        </p:cTn>
                                        <p:tgtEl>
                                          <p:spTgt spid="51"/>
                                        </p:tgtEl>
                                        <p:attrNameLst>
                                          <p:attrName>style.visibility</p:attrName>
                                        </p:attrNameLst>
                                      </p:cBhvr>
                                      <p:to>
                                        <p:strVal val="visible"/>
                                      </p:to>
                                    </p:set>
                                    <p:animEffect transition="in" filter="fade">
                                      <p:cBhvr>
                                        <p:cTn id="34" dur="500"/>
                                        <p:tgtEl>
                                          <p:spTgt spid="51"/>
                                        </p:tgtEl>
                                      </p:cBhvr>
                                    </p:animEffect>
                                  </p:childTnLst>
                                </p:cTn>
                              </p:par>
                              <p:par>
                                <p:cTn id="35" presetID="10" presetClass="entr" presetSubtype="0" fill="hold" grpId="0" nodeType="withEffect">
                                  <p:stCondLst>
                                    <p:cond delay="200"/>
                                  </p:stCondLst>
                                  <p:childTnLst>
                                    <p:set>
                                      <p:cBhvr>
                                        <p:cTn id="36" dur="1" fill="hold">
                                          <p:stCondLst>
                                            <p:cond delay="0"/>
                                          </p:stCondLst>
                                        </p:cTn>
                                        <p:tgtEl>
                                          <p:spTgt spid="52"/>
                                        </p:tgtEl>
                                        <p:attrNameLst>
                                          <p:attrName>style.visibility</p:attrName>
                                        </p:attrNameLst>
                                      </p:cBhvr>
                                      <p:to>
                                        <p:strVal val="visible"/>
                                      </p:to>
                                    </p:set>
                                    <p:animEffect transition="in" filter="fade">
                                      <p:cBhvr>
                                        <p:cTn id="37" dur="500"/>
                                        <p:tgtEl>
                                          <p:spTgt spid="52"/>
                                        </p:tgtEl>
                                      </p:cBhvr>
                                    </p:animEffect>
                                  </p:childTnLst>
                                </p:cTn>
                              </p:par>
                              <p:par>
                                <p:cTn id="38" presetID="10" presetClass="entr" presetSubtype="0" fill="hold" grpId="0" nodeType="withEffect">
                                  <p:stCondLst>
                                    <p:cond delay="220"/>
                                  </p:stCondLst>
                                  <p:childTnLst>
                                    <p:set>
                                      <p:cBhvr>
                                        <p:cTn id="39" dur="1" fill="hold">
                                          <p:stCondLst>
                                            <p:cond delay="0"/>
                                          </p:stCondLst>
                                        </p:cTn>
                                        <p:tgtEl>
                                          <p:spTgt spid="53"/>
                                        </p:tgtEl>
                                        <p:attrNameLst>
                                          <p:attrName>style.visibility</p:attrName>
                                        </p:attrNameLst>
                                      </p:cBhvr>
                                      <p:to>
                                        <p:strVal val="visible"/>
                                      </p:to>
                                    </p:set>
                                    <p:animEffect transition="in" filter="fade">
                                      <p:cBhvr>
                                        <p:cTn id="40" dur="500"/>
                                        <p:tgtEl>
                                          <p:spTgt spid="53"/>
                                        </p:tgtEl>
                                      </p:cBhvr>
                                    </p:animEffect>
                                  </p:childTnLst>
                                </p:cTn>
                              </p:par>
                              <p:par>
                                <p:cTn id="41" presetID="10" presetClass="entr" presetSubtype="0" fill="hold" grpId="0" nodeType="withEffect">
                                  <p:stCondLst>
                                    <p:cond delay="240"/>
                                  </p:stCondLst>
                                  <p:childTnLst>
                                    <p:set>
                                      <p:cBhvr>
                                        <p:cTn id="42" dur="1" fill="hold">
                                          <p:stCondLst>
                                            <p:cond delay="0"/>
                                          </p:stCondLst>
                                        </p:cTn>
                                        <p:tgtEl>
                                          <p:spTgt spid="54"/>
                                        </p:tgtEl>
                                        <p:attrNameLst>
                                          <p:attrName>style.visibility</p:attrName>
                                        </p:attrNameLst>
                                      </p:cBhvr>
                                      <p:to>
                                        <p:strVal val="visible"/>
                                      </p:to>
                                    </p:set>
                                    <p:animEffect transition="in" filter="fade">
                                      <p:cBhvr>
                                        <p:cTn id="43" dur="500"/>
                                        <p:tgtEl>
                                          <p:spTgt spid="54"/>
                                        </p:tgtEl>
                                      </p:cBhvr>
                                    </p:animEffect>
                                  </p:childTnLst>
                                </p:cTn>
                              </p:par>
                              <p:par>
                                <p:cTn id="44" presetID="10" presetClass="entr" presetSubtype="0" fill="hold" grpId="0" nodeType="withEffect">
                                  <p:stCondLst>
                                    <p:cond delay="260"/>
                                  </p:stCondLst>
                                  <p:childTnLst>
                                    <p:set>
                                      <p:cBhvr>
                                        <p:cTn id="45" dur="1" fill="hold">
                                          <p:stCondLst>
                                            <p:cond delay="0"/>
                                          </p:stCondLst>
                                        </p:cTn>
                                        <p:tgtEl>
                                          <p:spTgt spid="55"/>
                                        </p:tgtEl>
                                        <p:attrNameLst>
                                          <p:attrName>style.visibility</p:attrName>
                                        </p:attrNameLst>
                                      </p:cBhvr>
                                      <p:to>
                                        <p:strVal val="visible"/>
                                      </p:to>
                                    </p:set>
                                    <p:animEffect transition="in" filter="fade">
                                      <p:cBhvr>
                                        <p:cTn id="46" dur="500"/>
                                        <p:tgtEl>
                                          <p:spTgt spid="55"/>
                                        </p:tgtEl>
                                      </p:cBhvr>
                                    </p:animEffect>
                                  </p:childTnLst>
                                </p:cTn>
                              </p:par>
                              <p:par>
                                <p:cTn id="47" presetID="10" presetClass="entr" presetSubtype="0" fill="hold" grpId="0" nodeType="withEffect">
                                  <p:stCondLst>
                                    <p:cond delay="280"/>
                                  </p:stCondLst>
                                  <p:childTnLst>
                                    <p:set>
                                      <p:cBhvr>
                                        <p:cTn id="48" dur="1" fill="hold">
                                          <p:stCondLst>
                                            <p:cond delay="0"/>
                                          </p:stCondLst>
                                        </p:cTn>
                                        <p:tgtEl>
                                          <p:spTgt spid="56"/>
                                        </p:tgtEl>
                                        <p:attrNameLst>
                                          <p:attrName>style.visibility</p:attrName>
                                        </p:attrNameLst>
                                      </p:cBhvr>
                                      <p:to>
                                        <p:strVal val="visible"/>
                                      </p:to>
                                    </p:set>
                                    <p:animEffect transition="in" filter="fade">
                                      <p:cBhvr>
                                        <p:cTn id="49" dur="500"/>
                                        <p:tgtEl>
                                          <p:spTgt spid="56"/>
                                        </p:tgtEl>
                                      </p:cBhvr>
                                    </p:animEffect>
                                  </p:childTnLst>
                                </p:cTn>
                              </p:par>
                              <p:par>
                                <p:cTn id="50" presetID="10" presetClass="entr" presetSubtype="0" fill="hold" grpId="0" nodeType="withEffect">
                                  <p:stCondLst>
                                    <p:cond delay="300"/>
                                  </p:stCondLst>
                                  <p:childTnLst>
                                    <p:set>
                                      <p:cBhvr>
                                        <p:cTn id="51" dur="1" fill="hold">
                                          <p:stCondLst>
                                            <p:cond delay="0"/>
                                          </p:stCondLst>
                                        </p:cTn>
                                        <p:tgtEl>
                                          <p:spTgt spid="57"/>
                                        </p:tgtEl>
                                        <p:attrNameLst>
                                          <p:attrName>style.visibility</p:attrName>
                                        </p:attrNameLst>
                                      </p:cBhvr>
                                      <p:to>
                                        <p:strVal val="visible"/>
                                      </p:to>
                                    </p:set>
                                    <p:animEffect transition="in" filter="fade">
                                      <p:cBhvr>
                                        <p:cTn id="52" dur="500"/>
                                        <p:tgtEl>
                                          <p:spTgt spid="57"/>
                                        </p:tgtEl>
                                      </p:cBhvr>
                                    </p:animEffect>
                                  </p:childTnLst>
                                </p:cTn>
                              </p:par>
                              <p:par>
                                <p:cTn id="53" presetID="10" presetClass="entr" presetSubtype="0" fill="hold" grpId="0" nodeType="withEffect">
                                  <p:stCondLst>
                                    <p:cond delay="340"/>
                                  </p:stCondLst>
                                  <p:childTnLst>
                                    <p:set>
                                      <p:cBhvr>
                                        <p:cTn id="54" dur="1" fill="hold">
                                          <p:stCondLst>
                                            <p:cond delay="0"/>
                                          </p:stCondLst>
                                        </p:cTn>
                                        <p:tgtEl>
                                          <p:spTgt spid="58"/>
                                        </p:tgtEl>
                                        <p:attrNameLst>
                                          <p:attrName>style.visibility</p:attrName>
                                        </p:attrNameLst>
                                      </p:cBhvr>
                                      <p:to>
                                        <p:strVal val="visible"/>
                                      </p:to>
                                    </p:set>
                                    <p:animEffect transition="in" filter="fade">
                                      <p:cBhvr>
                                        <p:cTn id="55" dur="500"/>
                                        <p:tgtEl>
                                          <p:spTgt spid="58"/>
                                        </p:tgtEl>
                                      </p:cBhvr>
                                    </p:animEffect>
                                  </p:childTnLst>
                                </p:cTn>
                              </p:par>
                              <p:par>
                                <p:cTn id="56" presetID="10" presetClass="entr" presetSubtype="0" fill="hold" grpId="0" nodeType="withEffect">
                                  <p:stCondLst>
                                    <p:cond delay="380"/>
                                  </p:stCondLst>
                                  <p:childTnLst>
                                    <p:set>
                                      <p:cBhvr>
                                        <p:cTn id="57" dur="1" fill="hold">
                                          <p:stCondLst>
                                            <p:cond delay="0"/>
                                          </p:stCondLst>
                                        </p:cTn>
                                        <p:tgtEl>
                                          <p:spTgt spid="59"/>
                                        </p:tgtEl>
                                        <p:attrNameLst>
                                          <p:attrName>style.visibility</p:attrName>
                                        </p:attrNameLst>
                                      </p:cBhvr>
                                      <p:to>
                                        <p:strVal val="visible"/>
                                      </p:to>
                                    </p:set>
                                    <p:animEffect transition="in" filter="fade">
                                      <p:cBhvr>
                                        <p:cTn id="58" dur="500"/>
                                        <p:tgtEl>
                                          <p:spTgt spid="59"/>
                                        </p:tgtEl>
                                      </p:cBhvr>
                                    </p:animEffect>
                                  </p:childTnLst>
                                </p:cTn>
                              </p:par>
                              <p:par>
                                <p:cTn id="59" presetID="10" presetClass="entr" presetSubtype="0" fill="hold" grpId="0" nodeType="withEffect">
                                  <p:stCondLst>
                                    <p:cond delay="420"/>
                                  </p:stCondLst>
                                  <p:childTnLst>
                                    <p:set>
                                      <p:cBhvr>
                                        <p:cTn id="60" dur="1" fill="hold">
                                          <p:stCondLst>
                                            <p:cond delay="0"/>
                                          </p:stCondLst>
                                        </p:cTn>
                                        <p:tgtEl>
                                          <p:spTgt spid="60"/>
                                        </p:tgtEl>
                                        <p:attrNameLst>
                                          <p:attrName>style.visibility</p:attrName>
                                        </p:attrNameLst>
                                      </p:cBhvr>
                                      <p:to>
                                        <p:strVal val="visible"/>
                                      </p:to>
                                    </p:set>
                                    <p:animEffect transition="in" filter="fade">
                                      <p:cBhvr>
                                        <p:cTn id="61" dur="500"/>
                                        <p:tgtEl>
                                          <p:spTgt spid="60"/>
                                        </p:tgtEl>
                                      </p:cBhvr>
                                    </p:animEffect>
                                  </p:childTnLst>
                                </p:cTn>
                              </p:par>
                              <p:par>
                                <p:cTn id="62" presetID="10" presetClass="entr" presetSubtype="0" fill="hold" grpId="0" nodeType="withEffect">
                                  <p:stCondLst>
                                    <p:cond delay="480"/>
                                  </p:stCondLst>
                                  <p:childTnLst>
                                    <p:set>
                                      <p:cBhvr>
                                        <p:cTn id="63" dur="1" fill="hold">
                                          <p:stCondLst>
                                            <p:cond delay="0"/>
                                          </p:stCondLst>
                                        </p:cTn>
                                        <p:tgtEl>
                                          <p:spTgt spid="61"/>
                                        </p:tgtEl>
                                        <p:attrNameLst>
                                          <p:attrName>style.visibility</p:attrName>
                                        </p:attrNameLst>
                                      </p:cBhvr>
                                      <p:to>
                                        <p:strVal val="visible"/>
                                      </p:to>
                                    </p:set>
                                    <p:animEffect transition="in" filter="fade">
                                      <p:cBhvr>
                                        <p:cTn id="64" dur="500"/>
                                        <p:tgtEl>
                                          <p:spTgt spid="61"/>
                                        </p:tgtEl>
                                      </p:cBhvr>
                                    </p:animEffect>
                                  </p:childTnLst>
                                </p:cTn>
                              </p:par>
                              <p:par>
                                <p:cTn id="65" presetID="10" presetClass="entr" presetSubtype="0" fill="hold" grpId="0" nodeType="withEffect">
                                  <p:stCondLst>
                                    <p:cond delay="550"/>
                                  </p:stCondLst>
                                  <p:childTnLst>
                                    <p:set>
                                      <p:cBhvr>
                                        <p:cTn id="66" dur="1" fill="hold">
                                          <p:stCondLst>
                                            <p:cond delay="0"/>
                                          </p:stCondLst>
                                        </p:cTn>
                                        <p:tgtEl>
                                          <p:spTgt spid="62"/>
                                        </p:tgtEl>
                                        <p:attrNameLst>
                                          <p:attrName>style.visibility</p:attrName>
                                        </p:attrNameLst>
                                      </p:cBhvr>
                                      <p:to>
                                        <p:strVal val="visible"/>
                                      </p:to>
                                    </p:set>
                                    <p:animEffect transition="in" filter="fade">
                                      <p:cBhvr>
                                        <p:cTn id="67" dur="500"/>
                                        <p:tgtEl>
                                          <p:spTgt spid="62"/>
                                        </p:tgtEl>
                                      </p:cBhvr>
                                    </p:animEffect>
                                  </p:childTnLst>
                                </p:cTn>
                              </p:par>
                              <p:par>
                                <p:cTn id="68" presetID="10" presetClass="entr" presetSubtype="0" fill="hold" grpId="0" nodeType="withEffect">
                                  <p:stCondLst>
                                    <p:cond delay="550"/>
                                  </p:stCondLst>
                                  <p:childTnLst>
                                    <p:set>
                                      <p:cBhvr>
                                        <p:cTn id="69" dur="1" fill="hold">
                                          <p:stCondLst>
                                            <p:cond delay="0"/>
                                          </p:stCondLst>
                                        </p:cTn>
                                        <p:tgtEl>
                                          <p:spTgt spid="63"/>
                                        </p:tgtEl>
                                        <p:attrNameLst>
                                          <p:attrName>style.visibility</p:attrName>
                                        </p:attrNameLst>
                                      </p:cBhvr>
                                      <p:to>
                                        <p:strVal val="visible"/>
                                      </p:to>
                                    </p:set>
                                    <p:animEffect transition="in" filter="fade">
                                      <p:cBhvr>
                                        <p:cTn id="70" dur="500"/>
                                        <p:tgtEl>
                                          <p:spTgt spid="63"/>
                                        </p:tgtEl>
                                      </p:cBhvr>
                                    </p:animEffect>
                                  </p:childTnLst>
                                </p:cTn>
                              </p:par>
                              <p:par>
                                <p:cTn id="71" presetID="10" presetClass="entr" presetSubtype="0" fill="hold" grpId="0" nodeType="withEffect">
                                  <p:stCondLst>
                                    <p:cond delay="160"/>
                                  </p:stCondLst>
                                  <p:childTnLst>
                                    <p:set>
                                      <p:cBhvr>
                                        <p:cTn id="72" dur="1" fill="hold">
                                          <p:stCondLst>
                                            <p:cond delay="0"/>
                                          </p:stCondLst>
                                        </p:cTn>
                                        <p:tgtEl>
                                          <p:spTgt spid="64"/>
                                        </p:tgtEl>
                                        <p:attrNameLst>
                                          <p:attrName>style.visibility</p:attrName>
                                        </p:attrNameLst>
                                      </p:cBhvr>
                                      <p:to>
                                        <p:strVal val="visible"/>
                                      </p:to>
                                    </p:set>
                                    <p:animEffect transition="in" filter="fade">
                                      <p:cBhvr>
                                        <p:cTn id="73" dur="500"/>
                                        <p:tgtEl>
                                          <p:spTgt spid="64"/>
                                        </p:tgtEl>
                                      </p:cBhvr>
                                    </p:animEffect>
                                  </p:childTnLst>
                                </p:cTn>
                              </p:par>
                              <p:par>
                                <p:cTn id="74" presetID="10" presetClass="entr" presetSubtype="0" fill="hold" grpId="0" nodeType="withEffect">
                                  <p:stCondLst>
                                    <p:cond delay="160"/>
                                  </p:stCondLst>
                                  <p:childTnLst>
                                    <p:set>
                                      <p:cBhvr>
                                        <p:cTn id="75" dur="1" fill="hold">
                                          <p:stCondLst>
                                            <p:cond delay="0"/>
                                          </p:stCondLst>
                                        </p:cTn>
                                        <p:tgtEl>
                                          <p:spTgt spid="65"/>
                                        </p:tgtEl>
                                        <p:attrNameLst>
                                          <p:attrName>style.visibility</p:attrName>
                                        </p:attrNameLst>
                                      </p:cBhvr>
                                      <p:to>
                                        <p:strVal val="visible"/>
                                      </p:to>
                                    </p:set>
                                    <p:animEffect transition="in" filter="fade">
                                      <p:cBhvr>
                                        <p:cTn id="76" dur="500"/>
                                        <p:tgtEl>
                                          <p:spTgt spid="65"/>
                                        </p:tgtEl>
                                      </p:cBhvr>
                                    </p:animEffect>
                                  </p:childTnLst>
                                </p:cTn>
                              </p:par>
                              <p:par>
                                <p:cTn id="77" presetID="10" presetClass="entr" presetSubtype="0" fill="hold" grpId="0" nodeType="withEffect">
                                  <p:stCondLst>
                                    <p:cond delay="160"/>
                                  </p:stCondLst>
                                  <p:childTnLst>
                                    <p:set>
                                      <p:cBhvr>
                                        <p:cTn id="78" dur="1" fill="hold">
                                          <p:stCondLst>
                                            <p:cond delay="0"/>
                                          </p:stCondLst>
                                        </p:cTn>
                                        <p:tgtEl>
                                          <p:spTgt spid="66"/>
                                        </p:tgtEl>
                                        <p:attrNameLst>
                                          <p:attrName>style.visibility</p:attrName>
                                        </p:attrNameLst>
                                      </p:cBhvr>
                                      <p:to>
                                        <p:strVal val="visible"/>
                                      </p:to>
                                    </p:set>
                                    <p:animEffect transition="in" filter="fade">
                                      <p:cBhvr>
                                        <p:cTn id="79" dur="500"/>
                                        <p:tgtEl>
                                          <p:spTgt spid="66"/>
                                        </p:tgtEl>
                                      </p:cBhvr>
                                    </p:animEffect>
                                  </p:childTnLst>
                                </p:cTn>
                              </p:par>
                              <p:par>
                                <p:cTn id="80" presetID="10" presetClass="entr" presetSubtype="0" fill="hold" grpId="0" nodeType="withEffect">
                                  <p:stCondLst>
                                    <p:cond delay="160"/>
                                  </p:stCondLst>
                                  <p:childTnLst>
                                    <p:set>
                                      <p:cBhvr>
                                        <p:cTn id="81" dur="1" fill="hold">
                                          <p:stCondLst>
                                            <p:cond delay="0"/>
                                          </p:stCondLst>
                                        </p:cTn>
                                        <p:tgtEl>
                                          <p:spTgt spid="67"/>
                                        </p:tgtEl>
                                        <p:attrNameLst>
                                          <p:attrName>style.visibility</p:attrName>
                                        </p:attrNameLst>
                                      </p:cBhvr>
                                      <p:to>
                                        <p:strVal val="visible"/>
                                      </p:to>
                                    </p:set>
                                    <p:animEffect transition="in" filter="fade">
                                      <p:cBhvr>
                                        <p:cTn id="82" dur="500"/>
                                        <p:tgtEl>
                                          <p:spTgt spid="67"/>
                                        </p:tgtEl>
                                      </p:cBhvr>
                                    </p:animEffect>
                                  </p:childTnLst>
                                </p:cTn>
                              </p:par>
                              <p:par>
                                <p:cTn id="83" presetID="10" presetClass="entr" presetSubtype="0" fill="hold" grpId="0" nodeType="withEffect">
                                  <p:stCondLst>
                                    <p:cond delay="160"/>
                                  </p:stCondLst>
                                  <p:childTnLst>
                                    <p:set>
                                      <p:cBhvr>
                                        <p:cTn id="84" dur="1" fill="hold">
                                          <p:stCondLst>
                                            <p:cond delay="0"/>
                                          </p:stCondLst>
                                        </p:cTn>
                                        <p:tgtEl>
                                          <p:spTgt spid="68"/>
                                        </p:tgtEl>
                                        <p:attrNameLst>
                                          <p:attrName>style.visibility</p:attrName>
                                        </p:attrNameLst>
                                      </p:cBhvr>
                                      <p:to>
                                        <p:strVal val="visible"/>
                                      </p:to>
                                    </p:set>
                                    <p:animEffect transition="in" filter="fade">
                                      <p:cBhvr>
                                        <p:cTn id="85" dur="500"/>
                                        <p:tgtEl>
                                          <p:spTgt spid="68"/>
                                        </p:tgtEl>
                                      </p:cBhvr>
                                    </p:animEffect>
                                  </p:childTnLst>
                                </p:cTn>
                              </p:par>
                              <p:par>
                                <p:cTn id="86" presetID="10" presetClass="entr" presetSubtype="0" fill="hold" grpId="0" nodeType="withEffect">
                                  <p:stCondLst>
                                    <p:cond delay="160"/>
                                  </p:stCondLst>
                                  <p:childTnLst>
                                    <p:set>
                                      <p:cBhvr>
                                        <p:cTn id="87" dur="1" fill="hold">
                                          <p:stCondLst>
                                            <p:cond delay="0"/>
                                          </p:stCondLst>
                                        </p:cTn>
                                        <p:tgtEl>
                                          <p:spTgt spid="69"/>
                                        </p:tgtEl>
                                        <p:attrNameLst>
                                          <p:attrName>style.visibility</p:attrName>
                                        </p:attrNameLst>
                                      </p:cBhvr>
                                      <p:to>
                                        <p:strVal val="visible"/>
                                      </p:to>
                                    </p:set>
                                    <p:animEffect transition="in" filter="fade">
                                      <p:cBhvr>
                                        <p:cTn id="88" dur="500"/>
                                        <p:tgtEl>
                                          <p:spTgt spid="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43" grpId="0" animBg="1"/>
      <p:bldP spid="44" grpId="0" animBg="1"/>
      <p:bldP spid="45" grpId="0" animBg="1"/>
      <p:bldP spid="46" grpId="0" animBg="1"/>
      <p:bldP spid="47" grpId="0" animBg="1"/>
      <p:bldP spid="48" grpId="0" animBg="1"/>
      <p:bldP spid="49" grpId="0" animBg="1"/>
      <p:bldP spid="50" grpId="0" animBg="1"/>
      <p:bldP spid="51" grpId="0" animBg="1"/>
      <p:bldP spid="52" grpId="0" animBg="1"/>
      <p:bldP spid="53" grpId="0" animBg="1"/>
      <p:bldP spid="54" grpId="0" animBg="1"/>
      <p:bldP spid="55" grpId="0" animBg="1"/>
      <p:bldP spid="56" grpId="0" animBg="1"/>
      <p:bldP spid="57" grpId="0" animBg="1"/>
      <p:bldP spid="58" grpId="0" animBg="1"/>
      <p:bldP spid="59" grpId="0" animBg="1"/>
      <p:bldP spid="60" grpId="0" animBg="1"/>
      <p:bldP spid="61" grpId="0" animBg="1"/>
      <p:bldP spid="62" grpId="0" animBg="1"/>
      <p:bldP spid="63" grpId="0" animBg="1"/>
      <p:bldP spid="64" grpId="0" animBg="1"/>
      <p:bldP spid="65" grpId="0" animBg="1"/>
      <p:bldP spid="66" grpId="0" animBg="1"/>
      <p:bldP spid="67" grpId="0" animBg="1"/>
      <p:bldP spid="68" grpId="0" animBg="1"/>
      <p:bldP spid="69"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Welcome!</a:t>
            </a:r>
            <a:endParaRPr lang="nl-BE" dirty="0"/>
          </a:p>
        </p:txBody>
      </p:sp>
      <p:pic>
        <p:nvPicPr>
          <p:cNvPr id="4" name="Picture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85816" y="5638826"/>
            <a:ext cx="1806182" cy="1219173"/>
          </a:xfrm>
          <a:prstGeom prst="rect">
            <a:avLst/>
          </a:prstGeom>
        </p:spPr>
      </p:pic>
      <p:pic>
        <p:nvPicPr>
          <p:cNvPr id="3" name="Welcome">
            <a:hlinkClick r:id="" action="ppaction://media"/>
            <a:extLst>
              <a:ext uri="{FF2B5EF4-FFF2-40B4-BE49-F238E27FC236}">
                <a16:creationId xmlns:a16="http://schemas.microsoft.com/office/drawing/2014/main" id="{FC9B6F5C-B268-413E-9612-5A5D776907BB}"/>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91998" cy="6857999"/>
          </a:xfrm>
          <a:prstGeom prst="rect">
            <a:avLst/>
          </a:prstGeom>
        </p:spPr>
      </p:pic>
    </p:spTree>
    <p:extLst>
      <p:ext uri="{BB962C8B-B14F-4D97-AF65-F5344CB8AC3E}">
        <p14:creationId xmlns:p14="http://schemas.microsoft.com/office/powerpoint/2010/main" val="57710988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262B2E"/>
        </a:solidFill>
        <a:effectLst/>
      </p:bgPr>
    </p:bg>
    <p:spTree>
      <p:nvGrpSpPr>
        <p:cNvPr id="1" name=""/>
        <p:cNvGrpSpPr/>
        <p:nvPr/>
      </p:nvGrpSpPr>
      <p:grpSpPr>
        <a:xfrm>
          <a:off x="0" y="0"/>
          <a:ext cx="0" cy="0"/>
          <a:chOff x="0" y="0"/>
          <a:chExt cx="0" cy="0"/>
        </a:xfrm>
      </p:grpSpPr>
      <p:pic>
        <p:nvPicPr>
          <p:cNvPr id="4" name="Picture 3" descr="A picture containing sky, outdoor, tree, ground&#10;&#10;Description generated with very high confidence">
            <a:extLst>
              <a:ext uri="{FF2B5EF4-FFF2-40B4-BE49-F238E27FC236}">
                <a16:creationId xmlns:a16="http://schemas.microsoft.com/office/drawing/2014/main" id="{2B03CD51-ABC2-441B-BC96-AFAA6C7C71C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2286000"/>
            <a:ext cx="12192000" cy="9144000"/>
          </a:xfrm>
          <a:prstGeom prst="rect">
            <a:avLst/>
          </a:prstGeom>
        </p:spPr>
      </p:pic>
    </p:spTree>
    <p:extLst>
      <p:ext uri="{BB962C8B-B14F-4D97-AF65-F5344CB8AC3E}">
        <p14:creationId xmlns:p14="http://schemas.microsoft.com/office/powerpoint/2010/main" val="472191216"/>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262B2E"/>
        </a:solidFill>
        <a:effectLst/>
      </p:bgPr>
    </p:bg>
    <p:spTree>
      <p:nvGrpSpPr>
        <p:cNvPr id="1" name=""/>
        <p:cNvGrpSpPr/>
        <p:nvPr/>
      </p:nvGrpSpPr>
      <p:grpSpPr>
        <a:xfrm>
          <a:off x="0" y="0"/>
          <a:ext cx="0" cy="0"/>
          <a:chOff x="0" y="0"/>
          <a:chExt cx="0" cy="0"/>
        </a:xfrm>
      </p:grpSpPr>
      <p:pic>
        <p:nvPicPr>
          <p:cNvPr id="3" name="Picture 2" descr="A small boat in a body of water&#10;&#10;Description generated with very high confidence">
            <a:extLst>
              <a:ext uri="{FF2B5EF4-FFF2-40B4-BE49-F238E27FC236}">
                <a16:creationId xmlns:a16="http://schemas.microsoft.com/office/drawing/2014/main" id="{C4328DE7-E853-4D45-B2D4-4A997ACAB14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311085"/>
            <a:ext cx="12454302" cy="8296173"/>
          </a:xfrm>
          <a:prstGeom prst="rect">
            <a:avLst/>
          </a:prstGeom>
        </p:spPr>
      </p:pic>
    </p:spTree>
    <p:extLst>
      <p:ext uri="{BB962C8B-B14F-4D97-AF65-F5344CB8AC3E}">
        <p14:creationId xmlns:p14="http://schemas.microsoft.com/office/powerpoint/2010/main" val="1572792870"/>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thing&#10;&#10;Description generated with high confidence">
            <a:extLst>
              <a:ext uri="{FF2B5EF4-FFF2-40B4-BE49-F238E27FC236}">
                <a16:creationId xmlns:a16="http://schemas.microsoft.com/office/drawing/2014/main" id="{F7F30F1A-F304-4AAB-BE17-FFCBC5E1B1D1}"/>
              </a:ext>
            </a:extLst>
          </p:cNvPr>
          <p:cNvPicPr preferRelativeResize="0">
            <a:picLocks/>
          </p:cNvPicPr>
          <p:nvPr/>
        </p:nvPicPr>
        <p:blipFill>
          <a:blip r:embed="rId3">
            <a:extLst>
              <a:ext uri="{28A0092B-C50C-407E-A947-70E740481C1C}">
                <a14:useLocalDpi xmlns:a14="http://schemas.microsoft.com/office/drawing/2010/main" val="0"/>
              </a:ext>
            </a:extLst>
          </a:blip>
          <a:stretch>
            <a:fillRect/>
          </a:stretch>
        </p:blipFill>
        <p:spPr>
          <a:xfrm rot="5400000">
            <a:off x="-3717141" y="-403063"/>
            <a:ext cx="24384000" cy="17861278"/>
          </a:xfrm>
          <a:prstGeom prst="rect">
            <a:avLst/>
          </a:prstGeom>
        </p:spPr>
      </p:pic>
    </p:spTree>
    <p:extLst>
      <p:ext uri="{BB962C8B-B14F-4D97-AF65-F5344CB8AC3E}">
        <p14:creationId xmlns:p14="http://schemas.microsoft.com/office/powerpoint/2010/main" val="331717879"/>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262B2E"/>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5FBA114-812B-4F53-9F31-06F639282991}"/>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37328" y="0"/>
            <a:ext cx="11117344" cy="6862713"/>
          </a:xfrm>
          <a:prstGeom prst="rect">
            <a:avLst/>
          </a:prstGeom>
        </p:spPr>
      </p:pic>
    </p:spTree>
    <p:extLst>
      <p:ext uri="{BB962C8B-B14F-4D97-AF65-F5344CB8AC3E}">
        <p14:creationId xmlns:p14="http://schemas.microsoft.com/office/powerpoint/2010/main" val="734000320"/>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http://portal.azure.com</a:t>
            </a:r>
            <a:br>
              <a:rPr lang="en-US" dirty="0"/>
            </a:br>
            <a:endParaRPr lang="en-US" dirty="0"/>
          </a:p>
        </p:txBody>
      </p:sp>
    </p:spTree>
    <p:extLst>
      <p:ext uri="{BB962C8B-B14F-4D97-AF65-F5344CB8AC3E}">
        <p14:creationId xmlns:p14="http://schemas.microsoft.com/office/powerpoint/2010/main" val="2725962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89800" y="1429230"/>
            <a:ext cx="9310688" cy="5220596"/>
          </a:xfrm>
        </p:spPr>
        <p:txBody>
          <a:bodyPr/>
          <a:lstStyle/>
          <a:p>
            <a:pPr marL="571500" indent="-571500">
              <a:buFont typeface="Arial" panose="020B0604020202020204" pitchFamily="34" charset="0"/>
              <a:buChar char="•"/>
            </a:pPr>
            <a:r>
              <a:rPr lang="en-US" dirty="0">
                <a:hlinkClick r:id="rId3"/>
              </a:rPr>
              <a:t>Get started with Azure</a:t>
            </a:r>
            <a:endParaRPr lang="en-US" dirty="0"/>
          </a:p>
          <a:p>
            <a:pPr marL="571500" indent="-571500">
              <a:buFont typeface="Arial" panose="020B0604020202020204" pitchFamily="34" charset="0"/>
              <a:buChar char="•"/>
            </a:pPr>
            <a:r>
              <a:rPr lang="en-US" dirty="0">
                <a:hlinkClick r:id="rId4"/>
              </a:rPr>
              <a:t>Microsoft Azure Blog</a:t>
            </a:r>
            <a:endParaRPr lang="en-US" dirty="0"/>
          </a:p>
          <a:p>
            <a:pPr marL="571500" indent="-571500">
              <a:buFont typeface="Arial" panose="020B0604020202020204" pitchFamily="34" charset="0"/>
              <a:buChar char="•"/>
            </a:pPr>
            <a:r>
              <a:rPr lang="en-US" dirty="0">
                <a:hlinkClick r:id="rId5"/>
              </a:rPr>
              <a:t>Azure Updates</a:t>
            </a:r>
            <a:endParaRPr lang="en-US" dirty="0"/>
          </a:p>
          <a:p>
            <a:pPr marL="571500" indent="-571500">
              <a:buFont typeface="Arial" panose="020B0604020202020204" pitchFamily="34" charset="0"/>
              <a:buChar char="•"/>
            </a:pPr>
            <a:r>
              <a:rPr lang="en-US" dirty="0">
                <a:hlinkClick r:id="rId6"/>
              </a:rPr>
              <a:t>Cloud Platform roadmap</a:t>
            </a:r>
            <a:endParaRPr lang="en-US" dirty="0"/>
          </a:p>
          <a:p>
            <a:pPr marL="571500" indent="-571500">
              <a:buFont typeface="Arial" panose="020B0604020202020204" pitchFamily="34" charset="0"/>
              <a:buChar char="•"/>
            </a:pPr>
            <a:r>
              <a:rPr lang="en-US" dirty="0">
                <a:hlinkClick r:id="rId7"/>
              </a:rPr>
              <a:t>Azure Code Samples</a:t>
            </a:r>
            <a:endParaRPr lang="en-US" dirty="0"/>
          </a:p>
          <a:p>
            <a:pPr marL="571500" indent="-571500">
              <a:buFont typeface="Arial" panose="020B0604020202020204" pitchFamily="34" charset="0"/>
              <a:buChar char="•"/>
            </a:pPr>
            <a:r>
              <a:rPr lang="en-US" dirty="0">
                <a:hlinkClick r:id="rId8"/>
              </a:rPr>
              <a:t>Azure </a:t>
            </a:r>
            <a:r>
              <a:rPr lang="en-US" dirty="0" err="1">
                <a:hlinkClick r:id="rId8"/>
              </a:rPr>
              <a:t>Quickstart</a:t>
            </a:r>
            <a:r>
              <a:rPr lang="en-US" dirty="0">
                <a:hlinkClick r:id="rId8"/>
              </a:rPr>
              <a:t> Templates</a:t>
            </a:r>
            <a:endParaRPr lang="en-US" dirty="0"/>
          </a:p>
          <a:p>
            <a:pPr marL="571500" indent="-571500">
              <a:buFont typeface="Arial" panose="020B0604020202020204" pitchFamily="34" charset="0"/>
              <a:buChar char="•"/>
            </a:pPr>
            <a:r>
              <a:rPr lang="en-US" dirty="0" err="1">
                <a:hlinkClick r:id="rId9"/>
              </a:rPr>
              <a:t>AzureCAT</a:t>
            </a:r>
            <a:r>
              <a:rPr lang="en-US" dirty="0">
                <a:hlinkClick r:id="rId9"/>
              </a:rPr>
              <a:t> Guidance</a:t>
            </a:r>
            <a:endParaRPr lang="en-US" dirty="0"/>
          </a:p>
          <a:p>
            <a:pPr marL="571500" indent="-571500">
              <a:buFont typeface="Arial" panose="020B0604020202020204" pitchFamily="34" charset="0"/>
              <a:buChar char="•"/>
            </a:pPr>
            <a:r>
              <a:rPr lang="en-US" dirty="0">
                <a:hlinkClick r:id="rId10"/>
              </a:rPr>
              <a:t>Cloud Design Patterns</a:t>
            </a:r>
            <a:endParaRPr lang="en-US" dirty="0"/>
          </a:p>
          <a:p>
            <a:pPr marL="571500" indent="-571500">
              <a:buFont typeface="Arial" panose="020B0604020202020204" pitchFamily="34" charset="0"/>
              <a:buChar char="•"/>
            </a:pPr>
            <a:endParaRPr lang="en-US" dirty="0"/>
          </a:p>
          <a:p>
            <a:pPr marL="571500" indent="-571500">
              <a:buFont typeface="Arial" panose="020B0604020202020204" pitchFamily="34" charset="0"/>
              <a:buChar char="•"/>
            </a:pPr>
            <a:endParaRPr lang="en-US" dirty="0"/>
          </a:p>
          <a:p>
            <a:pPr marL="571500" indent="-571500">
              <a:buFont typeface="Arial" panose="020B0604020202020204" pitchFamily="34" charset="0"/>
              <a:buChar char="•"/>
            </a:pPr>
            <a:endParaRPr lang="en-US" dirty="0"/>
          </a:p>
          <a:p>
            <a:endParaRPr lang="en-US" dirty="0"/>
          </a:p>
          <a:p>
            <a:endParaRPr lang="en-US" dirty="0"/>
          </a:p>
          <a:p>
            <a:endParaRPr lang="en-US" dirty="0"/>
          </a:p>
          <a:p>
            <a:endParaRPr lang="en-US" dirty="0"/>
          </a:p>
        </p:txBody>
      </p:sp>
      <p:sp>
        <p:nvSpPr>
          <p:cNvPr id="2" name="TextBox 1"/>
          <p:cNvSpPr txBox="1"/>
          <p:nvPr/>
        </p:nvSpPr>
        <p:spPr>
          <a:xfrm>
            <a:off x="589800" y="242596"/>
            <a:ext cx="8684829" cy="1311128"/>
          </a:xfrm>
          <a:prstGeom prst="rect">
            <a:avLst/>
          </a:prstGeom>
          <a:noFill/>
        </p:spPr>
        <p:txBody>
          <a:bodyPr wrap="square" lIns="182880" tIns="146304" rIns="182880" bIns="146304" rtlCol="0">
            <a:spAutoFit/>
          </a:bodyPr>
          <a:lstStyle/>
          <a:p>
            <a:r>
              <a:rPr lang="en-US" sz="6600" dirty="0">
                <a:solidFill>
                  <a:schemeClr val="bg1"/>
                </a:solidFill>
                <a:latin typeface="+mj-lt"/>
              </a:rPr>
              <a:t>References</a:t>
            </a:r>
            <a:r>
              <a:rPr lang="en-US" sz="6600" dirty="0">
                <a:solidFill>
                  <a:schemeClr val="bg1"/>
                </a:solidFill>
              </a:rPr>
              <a:t>:</a:t>
            </a:r>
          </a:p>
        </p:txBody>
      </p:sp>
    </p:spTree>
    <p:extLst>
      <p:ext uri="{BB962C8B-B14F-4D97-AF65-F5344CB8AC3E}">
        <p14:creationId xmlns:p14="http://schemas.microsoft.com/office/powerpoint/2010/main" val="1301198229"/>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899088" y="2309136"/>
            <a:ext cx="4685129" cy="70788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FF0000"/>
                </a:solidFill>
                <a:effectLst/>
                <a:uLnTx/>
                <a:uFillTx/>
                <a:latin typeface="Calibri" panose="020F0502020204030204"/>
                <a:ea typeface="+mn-ea"/>
                <a:cs typeface="+mn-cs"/>
              </a:rPr>
              <a:t>2017 Global Sponsors</a:t>
            </a: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22850" y="506451"/>
            <a:ext cx="3348207" cy="1073143"/>
          </a:xfrm>
          <a:prstGeom prst="rect">
            <a:avLst/>
          </a:prstGeom>
        </p:spPr>
      </p:pic>
      <p:sp>
        <p:nvSpPr>
          <p:cNvPr id="20" name="TextBox 19"/>
          <p:cNvSpPr txBox="1"/>
          <p:nvPr/>
        </p:nvSpPr>
        <p:spPr>
          <a:xfrm>
            <a:off x="2835879" y="6215992"/>
            <a:ext cx="6811545"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Make sure to ask the organizers for the “Stuff We All Get” information!</a:t>
            </a:r>
          </a:p>
        </p:txBody>
      </p:sp>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t="20761" b="22015"/>
          <a:stretch/>
        </p:blipFill>
        <p:spPr>
          <a:xfrm>
            <a:off x="8907657" y="1317811"/>
            <a:ext cx="2969428" cy="1699211"/>
          </a:xfrm>
          <a:prstGeom prst="rect">
            <a:avLst/>
          </a:prstGeom>
        </p:spPr>
      </p:pic>
      <p:pic>
        <p:nvPicPr>
          <p:cNvPr id="18" name="Picture 1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420" y="3386093"/>
            <a:ext cx="4646158" cy="952825"/>
          </a:xfrm>
          <a:prstGeom prst="rect">
            <a:avLst/>
          </a:prstGeom>
        </p:spPr>
      </p:pic>
      <p:pic>
        <p:nvPicPr>
          <p:cNvPr id="25" name="Picture 2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81143" y="1039906"/>
            <a:ext cx="3600434" cy="1003217"/>
          </a:xfrm>
          <a:prstGeom prst="rect">
            <a:avLst/>
          </a:prstGeom>
        </p:spPr>
      </p:pic>
      <p:pic>
        <p:nvPicPr>
          <p:cNvPr id="16" name="Picture 15">
            <a:extLst>
              <a:ext uri="{FF2B5EF4-FFF2-40B4-BE49-F238E27FC236}">
                <a16:creationId xmlns:a16="http://schemas.microsoft.com/office/drawing/2014/main" id="{4600FE83-B74B-447D-BA9C-0F1A23D49796}"/>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0385816" y="5638826"/>
            <a:ext cx="1806182" cy="1219173"/>
          </a:xfrm>
          <a:prstGeom prst="rect">
            <a:avLst/>
          </a:prstGeom>
        </p:spPr>
      </p:pic>
      <p:pic>
        <p:nvPicPr>
          <p:cNvPr id="21" name="Picture 20" descr="C:\Users\Mike\AppData\Local\Microsoft\Windows\INetCache\Content.Word\SentryOne-logo-300px.png">
            <a:extLst>
              <a:ext uri="{FF2B5EF4-FFF2-40B4-BE49-F238E27FC236}">
                <a16:creationId xmlns:a16="http://schemas.microsoft.com/office/drawing/2014/main" id="{F7ED822C-9D0A-4C9A-A1B5-B08C3B186E7C}"/>
              </a:ext>
            </a:extLst>
          </p:cNvPr>
          <p:cNvPicPr/>
          <p:nvPr/>
        </p:nvPicPr>
        <p:blipFill>
          <a:blip r:embed="rId7">
            <a:extLst>
              <a:ext uri="{28A0092B-C50C-407E-A947-70E740481C1C}">
                <a14:useLocalDpi xmlns:a14="http://schemas.microsoft.com/office/drawing/2010/main" val="0"/>
              </a:ext>
            </a:extLst>
          </a:blip>
          <a:srcRect/>
          <a:stretch>
            <a:fillRect/>
          </a:stretch>
        </p:blipFill>
        <p:spPr bwMode="auto">
          <a:xfrm>
            <a:off x="2276711" y="5155061"/>
            <a:ext cx="3964940" cy="688340"/>
          </a:xfrm>
          <a:prstGeom prst="rect">
            <a:avLst/>
          </a:prstGeom>
          <a:noFill/>
          <a:ln>
            <a:noFill/>
          </a:ln>
        </p:spPr>
      </p:pic>
      <p:pic>
        <p:nvPicPr>
          <p:cNvPr id="22" name="Picture 21" descr="https://global.azurebootcamp.net/wp-content/uploads/2013/04/microsoft-dx-300x292.png">
            <a:extLst>
              <a:ext uri="{FF2B5EF4-FFF2-40B4-BE49-F238E27FC236}">
                <a16:creationId xmlns:a16="http://schemas.microsoft.com/office/drawing/2014/main" id="{2592A8B3-9CB7-41AA-B644-25AE0333A6ED}"/>
              </a:ext>
            </a:extLst>
          </p:cNvPr>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7660822" y="3420669"/>
            <a:ext cx="2420470" cy="2196354"/>
          </a:xfrm>
          <a:prstGeom prst="rect">
            <a:avLst/>
          </a:prstGeom>
          <a:noFill/>
          <a:ln>
            <a:noFill/>
          </a:ln>
        </p:spPr>
      </p:pic>
    </p:spTree>
    <p:extLst>
      <p:ext uri="{BB962C8B-B14F-4D97-AF65-F5344CB8AC3E}">
        <p14:creationId xmlns:p14="http://schemas.microsoft.com/office/powerpoint/2010/main" val="28078112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nvPr>
        </p:nvGraphicFramePr>
        <p:xfrm>
          <a:off x="2724150" y="561232"/>
          <a:ext cx="9029700" cy="3962400"/>
        </p:xfrm>
        <a:graphic>
          <a:graphicData uri="http://schemas.openxmlformats.org/drawingml/2006/table">
            <a:tbl>
              <a:tblPr firstRow="1" firstCol="1" bandRow="1">
                <a:tableStyleId>{5C22544A-7EE6-4342-B048-85BDC9FD1C3A}</a:tableStyleId>
              </a:tblPr>
              <a:tblGrid>
                <a:gridCol w="3781425">
                  <a:extLst>
                    <a:ext uri="{9D8B030D-6E8A-4147-A177-3AD203B41FA5}">
                      <a16:colId xmlns:a16="http://schemas.microsoft.com/office/drawing/2014/main" val="20000"/>
                    </a:ext>
                  </a:extLst>
                </a:gridCol>
                <a:gridCol w="5248275">
                  <a:extLst>
                    <a:ext uri="{9D8B030D-6E8A-4147-A177-3AD203B41FA5}">
                      <a16:colId xmlns:a16="http://schemas.microsoft.com/office/drawing/2014/main" val="20001"/>
                    </a:ext>
                  </a:extLst>
                </a:gridCol>
              </a:tblGrid>
              <a:tr h="147624">
                <a:tc>
                  <a:txBody>
                    <a:bodyPr/>
                    <a:lstStyle/>
                    <a:p>
                      <a:pPr marL="0" marR="0">
                        <a:spcBef>
                          <a:spcPts val="0"/>
                        </a:spcBef>
                        <a:spcAft>
                          <a:spcPts val="0"/>
                        </a:spcAft>
                      </a:pPr>
                      <a:r>
                        <a:rPr lang="en-US" sz="2000" dirty="0">
                          <a:effectLst/>
                        </a:rPr>
                        <a:t>Sponsor</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57422" marR="57422" marT="0" marB="0"/>
                </a:tc>
                <a:tc>
                  <a:txBody>
                    <a:bodyPr/>
                    <a:lstStyle/>
                    <a:p>
                      <a:pPr marL="0" marR="0">
                        <a:spcBef>
                          <a:spcPts val="0"/>
                        </a:spcBef>
                        <a:spcAft>
                          <a:spcPts val="0"/>
                        </a:spcAft>
                      </a:pPr>
                      <a:r>
                        <a:rPr lang="en-US" sz="2000">
                          <a:effectLst/>
                        </a:rPr>
                        <a:t>Offering</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57422" marR="57422" marT="0" marB="0"/>
                </a:tc>
                <a:extLst>
                  <a:ext uri="{0D108BD9-81ED-4DB2-BD59-A6C34878D82A}">
                    <a16:rowId xmlns:a16="http://schemas.microsoft.com/office/drawing/2014/main" val="10000"/>
                  </a:ext>
                </a:extLst>
              </a:tr>
              <a:tr h="280731">
                <a:tc>
                  <a:txBody>
                    <a:bodyPr/>
                    <a:lstStyle/>
                    <a:p>
                      <a:pPr marL="0" marR="0">
                        <a:spcBef>
                          <a:spcPts val="0"/>
                        </a:spcBef>
                        <a:spcAft>
                          <a:spcPts val="0"/>
                        </a:spcAft>
                      </a:pPr>
                      <a:r>
                        <a:rPr lang="en-US" sz="2000" dirty="0">
                          <a:effectLst/>
                        </a:rPr>
                        <a:t>Cloudmonix</a:t>
                      </a:r>
                    </a:p>
                    <a:p>
                      <a:pPr marL="0" marR="0">
                        <a:spcBef>
                          <a:spcPts val="0"/>
                        </a:spcBef>
                        <a:spcAft>
                          <a:spcPts val="0"/>
                        </a:spcAft>
                      </a:pPr>
                      <a:r>
                        <a:rPr lang="en-US" sz="2000" u="sng" dirty="0">
                          <a:effectLst/>
                          <a:hlinkClick r:id="rId2"/>
                        </a:rPr>
                        <a:t>https://cloudmonix.com/</a:t>
                      </a:r>
                      <a:r>
                        <a:rPr lang="en-US" sz="2000" dirty="0">
                          <a:effectLst/>
                        </a:rPr>
                        <a:t> </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57422" marR="57422" marT="0" marB="0"/>
                </a:tc>
                <a:tc>
                  <a:txBody>
                    <a:bodyPr/>
                    <a:lstStyle/>
                    <a:p>
                      <a:pPr marL="0" marR="0">
                        <a:spcBef>
                          <a:spcPts val="0"/>
                        </a:spcBef>
                        <a:spcAft>
                          <a:spcPts val="0"/>
                        </a:spcAft>
                      </a:pPr>
                      <a:r>
                        <a:rPr lang="en-US" sz="2000" dirty="0">
                          <a:effectLst/>
                          <a:hlinkClick r:id="rId3"/>
                        </a:rPr>
                        <a:t>Cloudmonix</a:t>
                      </a:r>
                      <a:r>
                        <a:rPr lang="en-US" sz="2000" dirty="0">
                          <a:effectLst/>
                        </a:rPr>
                        <a:t> offers 1 full month of unlimited monitoring under the Ultimate plan.</a:t>
                      </a:r>
                    </a:p>
                    <a:p>
                      <a:pPr marL="0" marR="0">
                        <a:spcBef>
                          <a:spcPts val="0"/>
                        </a:spcBef>
                        <a:spcAft>
                          <a:spcPts val="0"/>
                        </a:spcAft>
                      </a:pP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57422" marR="57422" marT="0" marB="0"/>
                </a:tc>
                <a:extLst>
                  <a:ext uri="{0D108BD9-81ED-4DB2-BD59-A6C34878D82A}">
                    <a16:rowId xmlns:a16="http://schemas.microsoft.com/office/drawing/2014/main" val="10006"/>
                  </a:ext>
                </a:extLst>
              </a:tr>
              <a:tr h="280731">
                <a:tc>
                  <a:txBody>
                    <a:bodyPr/>
                    <a:lstStyle/>
                    <a:p>
                      <a:pPr marL="0" marR="0">
                        <a:spcBef>
                          <a:spcPts val="0"/>
                        </a:spcBef>
                        <a:spcAft>
                          <a:spcPts val="0"/>
                        </a:spcAft>
                      </a:pPr>
                      <a:r>
                        <a:rPr lang="en-US" sz="2000" dirty="0" err="1">
                          <a:effectLst/>
                          <a:latin typeface="Calibri" panose="020F0502020204030204" pitchFamily="34" charset="0"/>
                          <a:ea typeface="Calibri" panose="020F0502020204030204" pitchFamily="34" charset="0"/>
                          <a:cs typeface="Times New Roman" panose="02020603050405020304" pitchFamily="18" charset="0"/>
                        </a:rPr>
                        <a:t>SentryOne</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2000" dirty="0">
                          <a:effectLst/>
                          <a:latin typeface="Calibri" panose="020F0502020204030204" pitchFamily="34" charset="0"/>
                          <a:ea typeface="Calibri" panose="020F0502020204030204" pitchFamily="34" charset="0"/>
                          <a:cs typeface="Times New Roman" panose="02020603050405020304" pitchFamily="18" charset="0"/>
                          <a:hlinkClick r:id="rId4"/>
                        </a:rPr>
                        <a:t>http://www.sentryone.com/</a:t>
                      </a:r>
                      <a:r>
                        <a:rPr lang="en-US" sz="2000" dirty="0">
                          <a:effectLst/>
                          <a:latin typeface="Calibri" panose="020F0502020204030204" pitchFamily="34" charset="0"/>
                          <a:ea typeface="Calibri" panose="020F0502020204030204" pitchFamily="34" charset="0"/>
                          <a:cs typeface="Times New Roman" panose="02020603050405020304" pitchFamily="18" charset="0"/>
                        </a:rPr>
                        <a:t>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57422" marR="57422" marT="0" marB="0"/>
                </a:tc>
                <a:tc>
                  <a:txBody>
                    <a:bodyPr/>
                    <a:lstStyle/>
                    <a:p>
                      <a:r>
                        <a:rPr lang="nl-BE" sz="2000" dirty="0">
                          <a:effectLst/>
                          <a:hlinkClick r:id="rId5"/>
                        </a:rPr>
                        <a:t>SQL Sentry</a:t>
                      </a:r>
                      <a:r>
                        <a:rPr lang="nl-BE" sz="2000" dirty="0">
                          <a:effectLst/>
                        </a:rPr>
                        <a:t> offers an extended evaluation for every </a:t>
                      </a:r>
                      <a:r>
                        <a:rPr lang="nl-BE" sz="2000" dirty="0" err="1">
                          <a:effectLst/>
                        </a:rPr>
                        <a:t>attendee</a:t>
                      </a:r>
                      <a:r>
                        <a:rPr lang="nl-BE" sz="2000" dirty="0">
                          <a:effectLst/>
                        </a:rPr>
                        <a:t>.</a:t>
                      </a:r>
                    </a:p>
                  </a:txBody>
                  <a:tcPr marL="57422" marR="57422" marT="0" marB="0"/>
                </a:tc>
                <a:extLst>
                  <a:ext uri="{0D108BD9-81ED-4DB2-BD59-A6C34878D82A}">
                    <a16:rowId xmlns:a16="http://schemas.microsoft.com/office/drawing/2014/main" val="10008"/>
                  </a:ext>
                </a:extLst>
              </a:tr>
              <a:tr h="280731">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dirty="0">
                          <a:effectLst/>
                          <a:latin typeface="Calibri" panose="020F0502020204030204" pitchFamily="34" charset="0"/>
                          <a:ea typeface="Calibri" panose="020F0502020204030204" pitchFamily="34" charset="0"/>
                          <a:cs typeface="Times New Roman" panose="02020603050405020304" pitchFamily="18" charset="0"/>
                        </a:rPr>
                        <a:t>ServiceBus360</a:t>
                      </a:r>
                    </a:p>
                    <a:p>
                      <a:pPr marL="0" marR="0" indent="0" algn="l" defTabSz="914400" rtl="0" eaLnBrk="1" fontAlgn="auto" latinLnBrk="0" hangingPunct="1">
                        <a:lnSpc>
                          <a:spcPct val="100000"/>
                        </a:lnSpc>
                        <a:spcBef>
                          <a:spcPts val="0"/>
                        </a:spcBef>
                        <a:spcAft>
                          <a:spcPts val="0"/>
                        </a:spcAft>
                        <a:buClrTx/>
                        <a:buSzTx/>
                        <a:buFontTx/>
                        <a:buNone/>
                        <a:tabLst/>
                        <a:defRPr/>
                      </a:pPr>
                      <a:r>
                        <a:rPr lang="en-US" sz="2000" dirty="0">
                          <a:effectLst/>
                          <a:latin typeface="Calibri" panose="020F0502020204030204" pitchFamily="34" charset="0"/>
                          <a:ea typeface="Calibri" panose="020F0502020204030204" pitchFamily="34" charset="0"/>
                          <a:cs typeface="Times New Roman" panose="02020603050405020304" pitchFamily="18" charset="0"/>
                          <a:hlinkClick r:id="rId6"/>
                        </a:rPr>
                        <a:t>http://www.servicebus360.com</a:t>
                      </a:r>
                      <a:r>
                        <a:rPr lang="en-US" sz="2000" dirty="0">
                          <a:effectLst/>
                          <a:latin typeface="Calibri" panose="020F0502020204030204" pitchFamily="34" charset="0"/>
                          <a:ea typeface="Calibri" panose="020F0502020204030204" pitchFamily="34" charset="0"/>
                          <a:cs typeface="Times New Roman" panose="02020603050405020304" pitchFamily="18" charset="0"/>
                        </a:rPr>
                        <a:t> </a:t>
                      </a:r>
                    </a:p>
                  </a:txBody>
                  <a:tcPr marL="57422" marR="57422" marT="0" marB="0"/>
                </a:tc>
                <a:tc>
                  <a:txBody>
                    <a:bodyPr/>
                    <a:lstStyle/>
                    <a:p>
                      <a:r>
                        <a:rPr lang="en-US" sz="2000" dirty="0">
                          <a:effectLst/>
                          <a:hlinkClick r:id="rId6"/>
                        </a:rPr>
                        <a:t>Servicebus360</a:t>
                      </a:r>
                      <a:r>
                        <a:rPr lang="en-US" sz="2000" dirty="0">
                          <a:effectLst/>
                        </a:rPr>
                        <a:t> offers an extended license until September 30 for all attendees, and this for 3 namespaces, 3 alarms per namespace, 3 resources per namespace to monitor and 2 users.</a:t>
                      </a:r>
                    </a:p>
                  </a:txBody>
                  <a:tcPr marL="57422" marR="57422" marT="0" marB="0"/>
                </a:tc>
                <a:extLst>
                  <a:ext uri="{0D108BD9-81ED-4DB2-BD59-A6C34878D82A}">
                    <a16:rowId xmlns:a16="http://schemas.microsoft.com/office/drawing/2014/main" val="279315004"/>
                  </a:ext>
                </a:extLst>
              </a:tr>
              <a:tr h="280731">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dirty="0" err="1">
                          <a:effectLst/>
                          <a:latin typeface="Calibri" panose="020F0502020204030204" pitchFamily="34" charset="0"/>
                          <a:ea typeface="Calibri" panose="020F0502020204030204" pitchFamily="34" charset="0"/>
                          <a:cs typeface="Times New Roman" panose="02020603050405020304" pitchFamily="18" charset="0"/>
                        </a:rPr>
                        <a:t>OpsGility</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2000" dirty="0">
                          <a:effectLst/>
                          <a:latin typeface="Calibri" panose="020F0502020204030204" pitchFamily="34" charset="0"/>
                          <a:ea typeface="Calibri" panose="020F0502020204030204" pitchFamily="34" charset="0"/>
                          <a:cs typeface="Times New Roman" panose="02020603050405020304" pitchFamily="18" charset="0"/>
                          <a:hlinkClick r:id="rId7"/>
                        </a:rPr>
                        <a:t>http://www.Opsgility.com</a:t>
                      </a:r>
                      <a:r>
                        <a:rPr lang="en-US" sz="2000" dirty="0">
                          <a:effectLst/>
                          <a:latin typeface="Calibri" panose="020F0502020204030204" pitchFamily="34" charset="0"/>
                          <a:ea typeface="Calibri" panose="020F0502020204030204" pitchFamily="34" charset="0"/>
                          <a:cs typeface="Times New Roman" panose="02020603050405020304" pitchFamily="18" charset="0"/>
                        </a:rPr>
                        <a:t> </a:t>
                      </a:r>
                    </a:p>
                  </a:txBody>
                  <a:tcPr marL="57422" marR="57422" marT="0" marB="0"/>
                </a:tc>
                <a:tc>
                  <a:txBody>
                    <a:bodyPr/>
                    <a:lstStyle/>
                    <a:p>
                      <a:r>
                        <a:rPr lang="en-US" sz="2000" dirty="0">
                          <a:effectLst/>
                          <a:hlinkClick r:id="rId7"/>
                        </a:rPr>
                        <a:t>Opsgility</a:t>
                      </a:r>
                      <a:r>
                        <a:rPr lang="en-US" sz="2000" dirty="0">
                          <a:effectLst/>
                        </a:rPr>
                        <a:t> offers a 30 day subscription free trial for all attendees.</a:t>
                      </a:r>
                    </a:p>
                  </a:txBody>
                  <a:tcPr marL="57422" marR="57422" marT="0" marB="0"/>
                </a:tc>
                <a:extLst>
                  <a:ext uri="{0D108BD9-81ED-4DB2-BD59-A6C34878D82A}">
                    <a16:rowId xmlns:a16="http://schemas.microsoft.com/office/drawing/2014/main" val="1707420635"/>
                  </a:ext>
                </a:extLst>
              </a:tr>
            </a:tbl>
          </a:graphicData>
        </a:graphic>
      </p:graphicFrame>
      <p:sp>
        <p:nvSpPr>
          <p:cNvPr id="3" name="TextBox 2"/>
          <p:cNvSpPr txBox="1"/>
          <p:nvPr/>
        </p:nvSpPr>
        <p:spPr>
          <a:xfrm>
            <a:off x="2835879" y="6215992"/>
            <a:ext cx="6811545"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Make sure to ask the organizers for the “Stuff We All Get” information!</a:t>
            </a:r>
          </a:p>
        </p:txBody>
      </p:sp>
      <p:sp>
        <p:nvSpPr>
          <p:cNvPr id="4" name="TextBox 3"/>
          <p:cNvSpPr txBox="1"/>
          <p:nvPr/>
        </p:nvSpPr>
        <p:spPr>
          <a:xfrm>
            <a:off x="4663269" y="0"/>
            <a:ext cx="3156763" cy="646331"/>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prstClr val="black"/>
                </a:solidFill>
                <a:effectLst/>
                <a:uLnTx/>
                <a:uFillTx/>
                <a:latin typeface="Calibri" panose="020F0502020204030204"/>
                <a:ea typeface="+mn-ea"/>
                <a:cs typeface="+mn-cs"/>
              </a:rPr>
              <a:t>Stuff We All Get</a:t>
            </a:r>
          </a:p>
        </p:txBody>
      </p:sp>
      <p:pic>
        <p:nvPicPr>
          <p:cNvPr id="1044" name="Picture 20" descr="CloudMonix-Orange-cropped"/>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22367" y="919172"/>
            <a:ext cx="2381298" cy="485739"/>
          </a:xfrm>
          <a:prstGeom prst="rect">
            <a:avLst/>
          </a:prstGeom>
          <a:extLst>
            <a:ext uri="{909E8E84-426E-40DD-AFC4-6F175D3DCCD1}">
              <a14:hiddenFill xmlns:a14="http://schemas.microsoft.com/office/drawing/2010/main">
                <a:solidFill>
                  <a:srgbClr val="FFFFFF"/>
                </a:solidFill>
              </a14:hiddenFill>
            </a:ext>
          </a:extLst>
        </p:spPr>
      </p:pic>
      <p:pic>
        <p:nvPicPr>
          <p:cNvPr id="11" name="Picture 10">
            <a:extLst>
              <a:ext uri="{FF2B5EF4-FFF2-40B4-BE49-F238E27FC236}">
                <a16:creationId xmlns:a16="http://schemas.microsoft.com/office/drawing/2014/main" id="{9AFB916C-68FD-4EAB-9050-741974400DED}"/>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10385816" y="5638826"/>
            <a:ext cx="1806182" cy="1219173"/>
          </a:xfrm>
          <a:prstGeom prst="rect">
            <a:avLst/>
          </a:prstGeom>
        </p:spPr>
      </p:pic>
      <p:pic>
        <p:nvPicPr>
          <p:cNvPr id="12" name="Picture 11" descr="C:\Users\Mike\AppData\Local\Microsoft\Windows\INetCache\Content.Word\SentryOne-logo-300px.png">
            <a:extLst>
              <a:ext uri="{FF2B5EF4-FFF2-40B4-BE49-F238E27FC236}">
                <a16:creationId xmlns:a16="http://schemas.microsoft.com/office/drawing/2014/main" id="{1E8D2F85-100B-457E-B4C2-85724A6B6872}"/>
              </a:ext>
            </a:extLst>
          </p:cNvPr>
          <p:cNvPicPr/>
          <p:nvPr/>
        </p:nvPicPr>
        <p:blipFill>
          <a:blip r:embed="rId10">
            <a:extLst>
              <a:ext uri="{28A0092B-C50C-407E-A947-70E740481C1C}">
                <a14:useLocalDpi xmlns:a14="http://schemas.microsoft.com/office/drawing/2010/main" val="0"/>
              </a:ext>
            </a:extLst>
          </a:blip>
          <a:srcRect/>
          <a:stretch>
            <a:fillRect/>
          </a:stretch>
        </p:blipFill>
        <p:spPr bwMode="auto">
          <a:xfrm>
            <a:off x="322367" y="1933485"/>
            <a:ext cx="2386558" cy="414322"/>
          </a:xfrm>
          <a:prstGeom prst="rect">
            <a:avLst/>
          </a:prstGeom>
          <a:noFill/>
          <a:ln>
            <a:noFill/>
          </a:ln>
        </p:spPr>
      </p:pic>
      <p:pic>
        <p:nvPicPr>
          <p:cNvPr id="13" name="Picture 12" descr="C:\Users\Mike\AppData\Local\Microsoft\Windows\INetCache\Content.Word\servicebus360_logo_blue.png">
            <a:extLst>
              <a:ext uri="{FF2B5EF4-FFF2-40B4-BE49-F238E27FC236}">
                <a16:creationId xmlns:a16="http://schemas.microsoft.com/office/drawing/2014/main" id="{80B578EA-FECF-4365-B7B3-53A3E8D08896}"/>
              </a:ext>
            </a:extLst>
          </p:cNvPr>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327626" y="2806834"/>
            <a:ext cx="2297417" cy="292264"/>
          </a:xfrm>
          <a:prstGeom prst="rect">
            <a:avLst/>
          </a:prstGeom>
          <a:noFill/>
          <a:ln>
            <a:noFill/>
          </a:ln>
        </p:spPr>
      </p:pic>
      <p:pic>
        <p:nvPicPr>
          <p:cNvPr id="14" name="Picture 13" descr="C:\Users\Mike\AppData\Local\Microsoft\Windows\INetCache\Content.Word\Color Logo with Tagline - New Design.png">
            <a:extLst>
              <a:ext uri="{FF2B5EF4-FFF2-40B4-BE49-F238E27FC236}">
                <a16:creationId xmlns:a16="http://schemas.microsoft.com/office/drawing/2014/main" id="{681B0DF1-56A7-45F6-80BD-89EE6AF88DF6}"/>
              </a:ext>
            </a:extLst>
          </p:cNvPr>
          <p:cNvPicPr/>
          <p:nvPr/>
        </p:nvPicPr>
        <p:blipFill rotWithShape="1">
          <a:blip r:embed="rId12" cstate="print">
            <a:extLst>
              <a:ext uri="{28A0092B-C50C-407E-A947-70E740481C1C}">
                <a14:useLocalDpi xmlns:a14="http://schemas.microsoft.com/office/drawing/2010/main" val="0"/>
              </a:ext>
            </a:extLst>
          </a:blip>
          <a:srcRect b="28638"/>
          <a:stretch/>
        </p:blipFill>
        <p:spPr bwMode="auto">
          <a:xfrm>
            <a:off x="327627" y="3890695"/>
            <a:ext cx="2297417" cy="632937"/>
          </a:xfrm>
          <a:prstGeom prst="rect">
            <a:avLst/>
          </a:prstGeom>
          <a:noFill/>
          <a:ln>
            <a:noFill/>
          </a:ln>
        </p:spPr>
      </p:pic>
    </p:spTree>
    <p:extLst>
      <p:ext uri="{BB962C8B-B14F-4D97-AF65-F5344CB8AC3E}">
        <p14:creationId xmlns:p14="http://schemas.microsoft.com/office/powerpoint/2010/main" val="11088300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5012759" y="352926"/>
            <a:ext cx="2457789" cy="646331"/>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prstClr val="black"/>
                </a:solidFill>
                <a:effectLst/>
                <a:uLnTx/>
                <a:uFillTx/>
                <a:latin typeface="Calibri" panose="020F0502020204030204"/>
                <a:ea typeface="+mn-ea"/>
                <a:cs typeface="+mn-cs"/>
              </a:rPr>
              <a:t>Raffle Prizes</a:t>
            </a:r>
          </a:p>
        </p:txBody>
      </p:sp>
      <p:sp>
        <p:nvSpPr>
          <p:cNvPr id="6" name="TextBox 5"/>
          <p:cNvSpPr txBox="1"/>
          <p:nvPr/>
        </p:nvSpPr>
        <p:spPr>
          <a:xfrm>
            <a:off x="4322091" y="1496902"/>
            <a:ext cx="7869907" cy="120032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 Winner: One license </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choosen</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from </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ReSharper</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dotTrace</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Memory, </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dotTrace</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Performance, </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dotCover</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dotPeek</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PhpStorm</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PyCharm</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IntelliJ IDEA, </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AppCode</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WebStorm, </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RubyMine</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You’ll receive a voucher with a code from the organizers.</a:t>
            </a:r>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82195" y="3939403"/>
            <a:ext cx="2462352" cy="789217"/>
          </a:xfrm>
          <a:prstGeom prst="rect">
            <a:avLst/>
          </a:prstGeom>
        </p:spPr>
      </p:pic>
      <p:sp>
        <p:nvSpPr>
          <p:cNvPr id="11" name="TextBox 10"/>
          <p:cNvSpPr txBox="1"/>
          <p:nvPr/>
        </p:nvSpPr>
        <p:spPr>
          <a:xfrm>
            <a:off x="4322089" y="3939403"/>
            <a:ext cx="7869907"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hlinkClick r:id="rId3" tooltip="MyGet"/>
              </a:rPr>
              <a:t>MyGet</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is offering a free Starter subscription for 1 year for 1 attendee per location.</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Give your Full name and email to the Organizers</a:t>
            </a:r>
          </a:p>
        </p:txBody>
      </p:sp>
      <p:pic>
        <p:nvPicPr>
          <p:cNvPr id="13" name="Picture 12"/>
          <p:cNvPicPr>
            <a:picLocks noChangeAspect="1"/>
          </p:cNvPicPr>
          <p:nvPr/>
        </p:nvPicPr>
        <p:blipFill rotWithShape="1">
          <a:blip r:embed="rId4">
            <a:extLst>
              <a:ext uri="{28A0092B-C50C-407E-A947-70E740481C1C}">
                <a14:useLocalDpi xmlns:a14="http://schemas.microsoft.com/office/drawing/2010/main" val="0"/>
              </a:ext>
            </a:extLst>
          </a:blip>
          <a:srcRect t="24415" b="23062"/>
          <a:stretch/>
        </p:blipFill>
        <p:spPr>
          <a:xfrm>
            <a:off x="2163721" y="1590261"/>
            <a:ext cx="1980826" cy="1040414"/>
          </a:xfrm>
          <a:prstGeom prst="rect">
            <a:avLst/>
          </a:prstGeom>
        </p:spPr>
      </p:pic>
      <p:pic>
        <p:nvPicPr>
          <p:cNvPr id="14" name="Picture 13">
            <a:extLst>
              <a:ext uri="{FF2B5EF4-FFF2-40B4-BE49-F238E27FC236}">
                <a16:creationId xmlns:a16="http://schemas.microsoft.com/office/drawing/2014/main" id="{7200624C-0410-4AB7-B50F-B06EBCD628AD}"/>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385816" y="5638826"/>
            <a:ext cx="1806182" cy="1219173"/>
          </a:xfrm>
          <a:prstGeom prst="rect">
            <a:avLst/>
          </a:prstGeom>
        </p:spPr>
      </p:pic>
      <p:sp>
        <p:nvSpPr>
          <p:cNvPr id="12" name="TextBox 11">
            <a:extLst>
              <a:ext uri="{FF2B5EF4-FFF2-40B4-BE49-F238E27FC236}">
                <a16:creationId xmlns:a16="http://schemas.microsoft.com/office/drawing/2014/main" id="{CDBFFF62-C9B5-4C03-A0DA-2B2726B2C55E}"/>
              </a:ext>
            </a:extLst>
          </p:cNvPr>
          <p:cNvSpPr txBox="1"/>
          <p:nvPr/>
        </p:nvSpPr>
        <p:spPr>
          <a:xfrm>
            <a:off x="4322092" y="2813283"/>
            <a:ext cx="7869908"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 Winner: a 1 year license of </a:t>
            </a:r>
            <a:r>
              <a:rPr kumimoji="0" lang="nl-BE" sz="1800" b="1" i="0" u="none" strike="noStrike" kern="1200" cap="none" spc="0" normalizeH="0" baseline="0" noProof="0" dirty="0" err="1">
                <a:ln>
                  <a:noFill/>
                </a:ln>
                <a:solidFill>
                  <a:prstClr val="black"/>
                </a:solidFill>
                <a:effectLst/>
                <a:uLnTx/>
                <a:uFillTx/>
                <a:latin typeface="Calibri" panose="020F0502020204030204"/>
                <a:ea typeface="+mn-ea"/>
                <a:cs typeface="+mn-cs"/>
              </a:rPr>
              <a:t>DBSentry</a:t>
            </a:r>
            <a:r>
              <a:rPr kumimoji="0" lang="nl-BE" sz="1800" b="1"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nl-BE" sz="1800" b="1" i="0" u="none" strike="noStrike" kern="1200" cap="none" spc="0" normalizeH="0" baseline="0" noProof="0" dirty="0" err="1">
                <a:ln>
                  <a:noFill/>
                </a:ln>
                <a:solidFill>
                  <a:prstClr val="black"/>
                </a:solidFill>
                <a:effectLst/>
                <a:uLnTx/>
                <a:uFillTx/>
                <a:latin typeface="Calibri" panose="020F0502020204030204"/>
                <a:ea typeface="+mn-ea"/>
                <a:cs typeface="+mn-cs"/>
              </a:rPr>
              <a:t>formerly</a:t>
            </a:r>
            <a:r>
              <a:rPr kumimoji="0" lang="nl-BE" sz="1800" b="1"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hlinkClick r:id="rId6"/>
              </a:rPr>
              <a:t>Performance Advisor for Azure SQL Database</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for raffle per location.</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Give your Full name and email to the Organizers</a:t>
            </a:r>
          </a:p>
        </p:txBody>
      </p:sp>
      <p:sp>
        <p:nvSpPr>
          <p:cNvPr id="15" name="TextBox 14">
            <a:extLst>
              <a:ext uri="{FF2B5EF4-FFF2-40B4-BE49-F238E27FC236}">
                <a16:creationId xmlns:a16="http://schemas.microsoft.com/office/drawing/2014/main" id="{D5FE5993-C5B8-47A4-892F-8315F6CBBC9A}"/>
              </a:ext>
            </a:extLst>
          </p:cNvPr>
          <p:cNvSpPr txBox="1"/>
          <p:nvPr/>
        </p:nvSpPr>
        <p:spPr>
          <a:xfrm>
            <a:off x="4322091" y="5091459"/>
            <a:ext cx="7869907"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They offer 3 12-month subscriptions per GAB Location.</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Give your Full name, email phone and company to the Organizers</a:t>
            </a:r>
          </a:p>
        </p:txBody>
      </p:sp>
      <p:pic>
        <p:nvPicPr>
          <p:cNvPr id="17" name="Picture 16">
            <a:extLst>
              <a:ext uri="{FF2B5EF4-FFF2-40B4-BE49-F238E27FC236}">
                <a16:creationId xmlns:a16="http://schemas.microsoft.com/office/drawing/2014/main" id="{B6E080B8-4A59-4DD4-8D61-F1E9CEBA630A}"/>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720858" y="5096637"/>
            <a:ext cx="2423689" cy="675332"/>
          </a:xfrm>
          <a:prstGeom prst="rect">
            <a:avLst/>
          </a:prstGeom>
        </p:spPr>
      </p:pic>
      <p:pic>
        <p:nvPicPr>
          <p:cNvPr id="18" name="Picture 17" descr="C:\Users\Mike\AppData\Local\Microsoft\Windows\INetCache\Content.Word\SentryOne-logo-300px.png">
            <a:extLst>
              <a:ext uri="{FF2B5EF4-FFF2-40B4-BE49-F238E27FC236}">
                <a16:creationId xmlns:a16="http://schemas.microsoft.com/office/drawing/2014/main" id="{2D3D6532-E48A-4779-A39C-8D250F239392}"/>
              </a:ext>
            </a:extLst>
          </p:cNvPr>
          <p:cNvPicPr/>
          <p:nvPr/>
        </p:nvPicPr>
        <p:blipFill>
          <a:blip r:embed="rId8">
            <a:extLst>
              <a:ext uri="{28A0092B-C50C-407E-A947-70E740481C1C}">
                <a14:useLocalDpi xmlns:a14="http://schemas.microsoft.com/office/drawing/2010/main" val="0"/>
              </a:ext>
            </a:extLst>
          </a:blip>
          <a:srcRect/>
          <a:stretch>
            <a:fillRect/>
          </a:stretch>
        </p:blipFill>
        <p:spPr bwMode="auto">
          <a:xfrm>
            <a:off x="1766000" y="3087479"/>
            <a:ext cx="2386558" cy="414322"/>
          </a:xfrm>
          <a:prstGeom prst="rect">
            <a:avLst/>
          </a:prstGeom>
          <a:noFill/>
          <a:ln>
            <a:noFill/>
          </a:ln>
        </p:spPr>
      </p:pic>
    </p:spTree>
    <p:extLst>
      <p:ext uri="{BB962C8B-B14F-4D97-AF65-F5344CB8AC3E}">
        <p14:creationId xmlns:p14="http://schemas.microsoft.com/office/powerpoint/2010/main" val="27882674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b="1" dirty="0"/>
              <a:t>Welcome</a:t>
            </a:r>
            <a:br>
              <a:rPr lang="en-US" b="1" dirty="0"/>
            </a:br>
            <a:r>
              <a:rPr lang="en-US" sz="4800" b="1" dirty="0"/>
              <a:t>Let’s get acquainted</a:t>
            </a:r>
            <a:endParaRPr lang="en-US" dirty="0"/>
          </a:p>
        </p:txBody>
      </p:sp>
    </p:spTree>
    <p:extLst>
      <p:ext uri="{BB962C8B-B14F-4D97-AF65-F5344CB8AC3E}">
        <p14:creationId xmlns:p14="http://schemas.microsoft.com/office/powerpoint/2010/main" val="8362270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idx="4294967295"/>
          </p:nvPr>
        </p:nvSpPr>
        <p:spPr>
          <a:xfrm>
            <a:off x="1157288" y="134938"/>
            <a:ext cx="11034712" cy="1876425"/>
          </a:xfrm>
          <a:prstGeom prst="rect">
            <a:avLst/>
          </a:prstGeom>
        </p:spPr>
        <p:txBody>
          <a:bodyPr>
            <a:normAutofit/>
          </a:bodyPr>
          <a:lstStyle/>
          <a:p>
            <a:r>
              <a:rPr lang="en-US" sz="6600" dirty="0">
                <a:solidFill>
                  <a:schemeClr val="bg2"/>
                </a:solidFill>
              </a:rPr>
              <a:t>Agenda</a:t>
            </a:r>
          </a:p>
        </p:txBody>
      </p:sp>
      <p:sp>
        <p:nvSpPr>
          <p:cNvPr id="6" name="Subtitle 5"/>
          <p:cNvSpPr>
            <a:spLocks noGrp="1"/>
          </p:cNvSpPr>
          <p:nvPr>
            <p:ph type="subTitle" idx="4294967295"/>
          </p:nvPr>
        </p:nvSpPr>
        <p:spPr>
          <a:xfrm>
            <a:off x="1004888" y="2155825"/>
            <a:ext cx="11187112" cy="4416425"/>
          </a:xfrm>
          <a:prstGeom prst="rect">
            <a:avLst/>
          </a:prstGeom>
        </p:spPr>
        <p:txBody>
          <a:bodyPr numCol="2">
            <a:noAutofit/>
          </a:bodyPr>
          <a:lstStyle/>
          <a:p>
            <a:r>
              <a:rPr lang="fr-CA" sz="2400" dirty="0"/>
              <a:t>9h00-9h15</a:t>
            </a:r>
            <a:r>
              <a:rPr lang="fr-CA" sz="2400" b="1" dirty="0"/>
              <a:t> Intro + Portail Azure</a:t>
            </a:r>
            <a:r>
              <a:rPr lang="fr-CA" sz="2400" dirty="0"/>
              <a:t> </a:t>
            </a:r>
          </a:p>
          <a:p>
            <a:pPr marL="0" indent="0">
              <a:buNone/>
            </a:pPr>
            <a:r>
              <a:rPr lang="fr-CA" sz="2400" dirty="0"/>
              <a:t> </a:t>
            </a:r>
          </a:p>
          <a:p>
            <a:r>
              <a:rPr lang="fr-CA" sz="2400" dirty="0"/>
              <a:t>9h15-10h00</a:t>
            </a:r>
            <a:r>
              <a:rPr lang="fr-CA" sz="2400" b="1" dirty="0"/>
              <a:t> Web Apps</a:t>
            </a:r>
            <a:r>
              <a:rPr lang="fr-CA" sz="2400" dirty="0"/>
              <a:t> </a:t>
            </a:r>
            <a:br>
              <a:rPr lang="fr-CA" sz="2400" dirty="0"/>
            </a:br>
            <a:endParaRPr lang="fr-CA" sz="2400" dirty="0"/>
          </a:p>
          <a:p>
            <a:r>
              <a:rPr lang="fr-CA" sz="2400" dirty="0"/>
              <a:t>10h00-10h30</a:t>
            </a:r>
            <a:r>
              <a:rPr lang="fr-CA" sz="2400" b="1" dirty="0"/>
              <a:t> Azure Storage</a:t>
            </a:r>
            <a:r>
              <a:rPr lang="fr-CA" sz="2400" dirty="0"/>
              <a:t> </a:t>
            </a:r>
            <a:br>
              <a:rPr lang="fr-CA" sz="2400" dirty="0"/>
            </a:br>
            <a:endParaRPr lang="fr-CA" sz="2400" dirty="0"/>
          </a:p>
          <a:p>
            <a:r>
              <a:rPr lang="fr-CA" sz="2400" dirty="0"/>
              <a:t>10h30-10h45 PAUSE </a:t>
            </a:r>
            <a:br>
              <a:rPr lang="fr-CA" sz="2400" dirty="0"/>
            </a:br>
            <a:endParaRPr lang="fr-CA" sz="2400" dirty="0"/>
          </a:p>
          <a:p>
            <a:r>
              <a:rPr lang="fr-CA" sz="2400" dirty="0"/>
              <a:t>10h45-12h00</a:t>
            </a:r>
            <a:r>
              <a:rPr lang="fr-CA" sz="2400" b="1" dirty="0"/>
              <a:t> Les Fonctions Azure</a:t>
            </a:r>
          </a:p>
          <a:p>
            <a:endParaRPr lang="fr-CA" sz="2400" dirty="0"/>
          </a:p>
          <a:p>
            <a:r>
              <a:rPr lang="fr-CA" sz="2400" dirty="0"/>
              <a:t>12h00-12h30 LUNCH</a:t>
            </a:r>
          </a:p>
          <a:p>
            <a:r>
              <a:rPr lang="fr-CA" sz="2400" dirty="0"/>
              <a:t>12h30-13h15</a:t>
            </a:r>
            <a:r>
              <a:rPr lang="fr-CA" sz="2400" b="1" dirty="0"/>
              <a:t> Microsoft Cognitive Services</a:t>
            </a:r>
            <a:br>
              <a:rPr lang="fr-CA" sz="2400" b="1" dirty="0"/>
            </a:br>
            <a:endParaRPr lang="fr-CA" sz="2400" dirty="0"/>
          </a:p>
          <a:p>
            <a:r>
              <a:rPr lang="fr-CA" sz="2400" dirty="0"/>
              <a:t>13h15-14h00 </a:t>
            </a:r>
            <a:r>
              <a:rPr lang="fr-CA" sz="2400" b="1" dirty="0" err="1"/>
              <a:t>DocumentDB</a:t>
            </a:r>
            <a:br>
              <a:rPr lang="fr-CA" sz="2400" b="1" dirty="0"/>
            </a:br>
            <a:endParaRPr lang="fr-CA" sz="2400" dirty="0"/>
          </a:p>
          <a:p>
            <a:r>
              <a:rPr lang="fr-CA" sz="2400" dirty="0"/>
              <a:t>14h00-14h15 PAUSE</a:t>
            </a:r>
            <a:br>
              <a:rPr lang="fr-CA" sz="2400" dirty="0"/>
            </a:br>
            <a:endParaRPr lang="fr-CA" sz="2400" dirty="0"/>
          </a:p>
          <a:p>
            <a:r>
              <a:rPr lang="fr-CA" sz="2400" dirty="0"/>
              <a:t>14h15-15h00</a:t>
            </a:r>
            <a:r>
              <a:rPr lang="fr-CA" sz="2400" b="1" dirty="0"/>
              <a:t> Monitoring avec App Insights</a:t>
            </a:r>
            <a:br>
              <a:rPr lang="fr-CA" sz="2400" b="1" dirty="0"/>
            </a:br>
            <a:endParaRPr lang="fr-CA" sz="2400" dirty="0"/>
          </a:p>
          <a:p>
            <a:r>
              <a:rPr lang="fr-CA" sz="2400" dirty="0"/>
              <a:t>15h00-16h00</a:t>
            </a:r>
            <a:r>
              <a:rPr lang="fr-CA" sz="2400" b="1" dirty="0"/>
              <a:t> DevOps</a:t>
            </a:r>
            <a:endParaRPr lang="fr-CA" sz="2400" dirty="0">
              <a:effectLst/>
            </a:endParaRPr>
          </a:p>
        </p:txBody>
      </p:sp>
    </p:spTree>
    <p:extLst>
      <p:ext uri="{BB962C8B-B14F-4D97-AF65-F5344CB8AC3E}">
        <p14:creationId xmlns:p14="http://schemas.microsoft.com/office/powerpoint/2010/main" val="14670159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Effect transition="in" filter="fade">
                                      <p:cBhvr>
                                        <p:cTn id="11" dur="500"/>
                                        <p:tgtEl>
                                          <p:spTgt spid="6">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animEffect transition="in" filter="fade">
                                      <p:cBhvr>
                                        <p:cTn id="19" dur="500"/>
                                        <p:tgtEl>
                                          <p:spTgt spid="6">
                                            <p:txEl>
                                              <p:pRg st="3" end="3"/>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6">
                                            <p:txEl>
                                              <p:pRg st="5" end="5"/>
                                            </p:txEl>
                                          </p:spTgt>
                                        </p:tgtEl>
                                        <p:attrNameLst>
                                          <p:attrName>style.visibility</p:attrName>
                                        </p:attrNameLst>
                                      </p:cBhvr>
                                      <p:to>
                                        <p:strVal val="visible"/>
                                      </p:to>
                                    </p:set>
                                    <p:animEffect transition="in" filter="fade">
                                      <p:cBhvr>
                                        <p:cTn id="27" dur="500"/>
                                        <p:tgtEl>
                                          <p:spTgt spid="6">
                                            <p:txEl>
                                              <p:pRg st="5" end="5"/>
                                            </p:txEl>
                                          </p:spTgt>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6">
                                            <p:txEl>
                                              <p:pRg st="7" end="7"/>
                                            </p:txEl>
                                          </p:spTgt>
                                        </p:tgtEl>
                                        <p:attrNameLst>
                                          <p:attrName>style.visibility</p:attrName>
                                        </p:attrNameLst>
                                      </p:cBhvr>
                                      <p:to>
                                        <p:strVal val="visible"/>
                                      </p:to>
                                    </p:set>
                                    <p:animEffect transition="in" filter="fade">
                                      <p:cBhvr>
                                        <p:cTn id="31" dur="500"/>
                                        <p:tgtEl>
                                          <p:spTgt spid="6">
                                            <p:txEl>
                                              <p:pRg st="7" end="7"/>
                                            </p:txEl>
                                          </p:spTgt>
                                        </p:tgtEl>
                                      </p:cBhvr>
                                    </p:animEffect>
                                  </p:childTnLst>
                                </p:cTn>
                              </p:par>
                            </p:childTnLst>
                          </p:cTn>
                        </p:par>
                        <p:par>
                          <p:cTn id="32" fill="hold">
                            <p:stCondLst>
                              <p:cond delay="3500"/>
                            </p:stCondLst>
                            <p:childTnLst>
                              <p:par>
                                <p:cTn id="33" presetID="10" presetClass="entr" presetSubtype="0" fill="hold" grpId="0" nodeType="afterEffect">
                                  <p:stCondLst>
                                    <p:cond delay="0"/>
                                  </p:stCondLst>
                                  <p:childTnLst>
                                    <p:set>
                                      <p:cBhvr>
                                        <p:cTn id="34" dur="1" fill="hold">
                                          <p:stCondLst>
                                            <p:cond delay="0"/>
                                          </p:stCondLst>
                                        </p:cTn>
                                        <p:tgtEl>
                                          <p:spTgt spid="6">
                                            <p:txEl>
                                              <p:pRg st="8" end="8"/>
                                            </p:txEl>
                                          </p:spTgt>
                                        </p:tgtEl>
                                        <p:attrNameLst>
                                          <p:attrName>style.visibility</p:attrName>
                                        </p:attrNameLst>
                                      </p:cBhvr>
                                      <p:to>
                                        <p:strVal val="visible"/>
                                      </p:to>
                                    </p:set>
                                    <p:animEffect transition="in" filter="fade">
                                      <p:cBhvr>
                                        <p:cTn id="35" dur="500"/>
                                        <p:tgtEl>
                                          <p:spTgt spid="6">
                                            <p:txEl>
                                              <p:pRg st="8" end="8"/>
                                            </p:txEl>
                                          </p:spTgt>
                                        </p:tgtEl>
                                      </p:cBhvr>
                                    </p:animEffect>
                                  </p:childTnLst>
                                </p:cTn>
                              </p:par>
                            </p:childTnLst>
                          </p:cTn>
                        </p:par>
                        <p:par>
                          <p:cTn id="36" fill="hold">
                            <p:stCondLst>
                              <p:cond delay="4000"/>
                            </p:stCondLst>
                            <p:childTnLst>
                              <p:par>
                                <p:cTn id="37" presetID="10" presetClass="entr" presetSubtype="0" fill="hold" grpId="0" nodeType="afterEffect">
                                  <p:stCondLst>
                                    <p:cond delay="0"/>
                                  </p:stCondLst>
                                  <p:childTnLst>
                                    <p:set>
                                      <p:cBhvr>
                                        <p:cTn id="38" dur="1" fill="hold">
                                          <p:stCondLst>
                                            <p:cond delay="0"/>
                                          </p:stCondLst>
                                        </p:cTn>
                                        <p:tgtEl>
                                          <p:spTgt spid="6">
                                            <p:txEl>
                                              <p:pRg st="9" end="9"/>
                                            </p:txEl>
                                          </p:spTgt>
                                        </p:tgtEl>
                                        <p:attrNameLst>
                                          <p:attrName>style.visibility</p:attrName>
                                        </p:attrNameLst>
                                      </p:cBhvr>
                                      <p:to>
                                        <p:strVal val="visible"/>
                                      </p:to>
                                    </p:set>
                                    <p:animEffect transition="in" filter="fade">
                                      <p:cBhvr>
                                        <p:cTn id="39" dur="500"/>
                                        <p:tgtEl>
                                          <p:spTgt spid="6">
                                            <p:txEl>
                                              <p:pRg st="9" end="9"/>
                                            </p:txEl>
                                          </p:spTgt>
                                        </p:tgtEl>
                                      </p:cBhvr>
                                    </p:animEffect>
                                  </p:childTnLst>
                                </p:cTn>
                              </p:par>
                            </p:childTnLst>
                          </p:cTn>
                        </p:par>
                        <p:par>
                          <p:cTn id="40" fill="hold">
                            <p:stCondLst>
                              <p:cond delay="4500"/>
                            </p:stCondLst>
                            <p:childTnLst>
                              <p:par>
                                <p:cTn id="41" presetID="10" presetClass="entr" presetSubtype="0" fill="hold" grpId="0" nodeType="afterEffect">
                                  <p:stCondLst>
                                    <p:cond delay="0"/>
                                  </p:stCondLst>
                                  <p:childTnLst>
                                    <p:set>
                                      <p:cBhvr>
                                        <p:cTn id="42" dur="1" fill="hold">
                                          <p:stCondLst>
                                            <p:cond delay="0"/>
                                          </p:stCondLst>
                                        </p:cTn>
                                        <p:tgtEl>
                                          <p:spTgt spid="6">
                                            <p:txEl>
                                              <p:pRg st="10" end="10"/>
                                            </p:txEl>
                                          </p:spTgt>
                                        </p:tgtEl>
                                        <p:attrNameLst>
                                          <p:attrName>style.visibility</p:attrName>
                                        </p:attrNameLst>
                                      </p:cBhvr>
                                      <p:to>
                                        <p:strVal val="visible"/>
                                      </p:to>
                                    </p:set>
                                    <p:animEffect transition="in" filter="fade">
                                      <p:cBhvr>
                                        <p:cTn id="43" dur="500"/>
                                        <p:tgtEl>
                                          <p:spTgt spid="6">
                                            <p:txEl>
                                              <p:pRg st="10" end="10"/>
                                            </p:txEl>
                                          </p:spTgt>
                                        </p:tgtEl>
                                      </p:cBhvr>
                                    </p:animEffect>
                                  </p:childTnLst>
                                </p:cTn>
                              </p:par>
                            </p:childTnLst>
                          </p:cTn>
                        </p:par>
                        <p:par>
                          <p:cTn id="44" fill="hold">
                            <p:stCondLst>
                              <p:cond delay="5000"/>
                            </p:stCondLst>
                            <p:childTnLst>
                              <p:par>
                                <p:cTn id="45" presetID="10" presetClass="entr" presetSubtype="0" fill="hold" grpId="0" nodeType="afterEffect">
                                  <p:stCondLst>
                                    <p:cond delay="0"/>
                                  </p:stCondLst>
                                  <p:childTnLst>
                                    <p:set>
                                      <p:cBhvr>
                                        <p:cTn id="46" dur="1" fill="hold">
                                          <p:stCondLst>
                                            <p:cond delay="0"/>
                                          </p:stCondLst>
                                        </p:cTn>
                                        <p:tgtEl>
                                          <p:spTgt spid="6">
                                            <p:txEl>
                                              <p:pRg st="11" end="11"/>
                                            </p:txEl>
                                          </p:spTgt>
                                        </p:tgtEl>
                                        <p:attrNameLst>
                                          <p:attrName>style.visibility</p:attrName>
                                        </p:attrNameLst>
                                      </p:cBhvr>
                                      <p:to>
                                        <p:strVal val="visible"/>
                                      </p:to>
                                    </p:set>
                                    <p:animEffect transition="in" filter="fade">
                                      <p:cBhvr>
                                        <p:cTn id="47" dur="500"/>
                                        <p:tgtEl>
                                          <p:spTgt spid="6">
                                            <p:txEl>
                                              <p:pRg st="11" end="11"/>
                                            </p:txEl>
                                          </p:spTgt>
                                        </p:tgtEl>
                                      </p:cBhvr>
                                    </p:animEffect>
                                  </p:childTnLst>
                                </p:cTn>
                              </p:par>
                            </p:childTnLst>
                          </p:cTn>
                        </p:par>
                        <p:par>
                          <p:cTn id="48" fill="hold">
                            <p:stCondLst>
                              <p:cond delay="5500"/>
                            </p:stCondLst>
                            <p:childTnLst>
                              <p:par>
                                <p:cTn id="49" presetID="10" presetClass="entr" presetSubtype="0" fill="hold" grpId="0" nodeType="afterEffect">
                                  <p:stCondLst>
                                    <p:cond delay="0"/>
                                  </p:stCondLst>
                                  <p:childTnLst>
                                    <p:set>
                                      <p:cBhvr>
                                        <p:cTn id="50" dur="1" fill="hold">
                                          <p:stCondLst>
                                            <p:cond delay="0"/>
                                          </p:stCondLst>
                                        </p:cTn>
                                        <p:tgtEl>
                                          <p:spTgt spid="6">
                                            <p:txEl>
                                              <p:pRg st="12" end="12"/>
                                            </p:txEl>
                                          </p:spTgt>
                                        </p:tgtEl>
                                        <p:attrNameLst>
                                          <p:attrName>style.visibility</p:attrName>
                                        </p:attrNameLst>
                                      </p:cBhvr>
                                      <p:to>
                                        <p:strVal val="visible"/>
                                      </p:to>
                                    </p:set>
                                    <p:animEffect transition="in" filter="fade">
                                      <p:cBhvr>
                                        <p:cTn id="51" dur="500"/>
                                        <p:tgtEl>
                                          <p:spTgt spid="6">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idx="4294967295"/>
          </p:nvPr>
        </p:nvSpPr>
        <p:spPr>
          <a:xfrm>
            <a:off x="1157288" y="134938"/>
            <a:ext cx="11034712" cy="1876425"/>
          </a:xfrm>
          <a:prstGeom prst="rect">
            <a:avLst/>
          </a:prstGeom>
        </p:spPr>
        <p:txBody>
          <a:bodyPr>
            <a:normAutofit/>
          </a:bodyPr>
          <a:lstStyle/>
          <a:p>
            <a:r>
              <a:rPr lang="en-US" sz="6600" dirty="0">
                <a:solidFill>
                  <a:schemeClr val="bg2"/>
                </a:solidFill>
              </a:rPr>
              <a:t>Agenda</a:t>
            </a:r>
          </a:p>
        </p:txBody>
      </p:sp>
      <p:sp>
        <p:nvSpPr>
          <p:cNvPr id="6" name="Subtitle 5"/>
          <p:cNvSpPr>
            <a:spLocks noGrp="1"/>
          </p:cNvSpPr>
          <p:nvPr>
            <p:ph type="subTitle" idx="4294967295"/>
          </p:nvPr>
        </p:nvSpPr>
        <p:spPr>
          <a:xfrm>
            <a:off x="1004888" y="2155825"/>
            <a:ext cx="11187112" cy="4416425"/>
          </a:xfrm>
          <a:prstGeom prst="rect">
            <a:avLst/>
          </a:prstGeom>
        </p:spPr>
        <p:txBody>
          <a:bodyPr numCol="1">
            <a:noAutofit/>
          </a:bodyPr>
          <a:lstStyle/>
          <a:p>
            <a:r>
              <a:rPr lang="fr-CA" sz="3600" b="1" dirty="0"/>
              <a:t>9h00-9h15 Intro + Portail Azure</a:t>
            </a:r>
            <a:r>
              <a:rPr lang="fr-CA" sz="3600" dirty="0"/>
              <a:t> </a:t>
            </a:r>
            <a:br>
              <a:rPr lang="fr-CA" sz="3600" dirty="0"/>
            </a:br>
            <a:r>
              <a:rPr lang="fr-CA" sz="3600" dirty="0"/>
              <a:t> </a:t>
            </a:r>
            <a:br>
              <a:rPr lang="fr-CA" sz="3600" dirty="0"/>
            </a:br>
            <a:r>
              <a:rPr lang="fr-CA" sz="3200" dirty="0"/>
              <a:t>Introduction de la journée et intro au portail</a:t>
            </a:r>
            <a:br>
              <a:rPr lang="fr-CA" sz="3600" dirty="0"/>
            </a:br>
            <a:r>
              <a:rPr lang="fr-CA" sz="3600" dirty="0"/>
              <a:t> </a:t>
            </a:r>
            <a:br>
              <a:rPr lang="fr-CA" sz="3600" dirty="0"/>
            </a:br>
            <a:r>
              <a:rPr lang="fr-CA" sz="3600" dirty="0"/>
              <a:t>Alexandre Brisebois, Microsoft</a:t>
            </a:r>
          </a:p>
        </p:txBody>
      </p:sp>
    </p:spTree>
    <p:extLst>
      <p:ext uri="{BB962C8B-B14F-4D97-AF65-F5344CB8AC3E}">
        <p14:creationId xmlns:p14="http://schemas.microsoft.com/office/powerpoint/2010/main" val="6164687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idx="4294967295"/>
          </p:nvPr>
        </p:nvSpPr>
        <p:spPr>
          <a:xfrm>
            <a:off x="1157288" y="134938"/>
            <a:ext cx="11034712" cy="1876425"/>
          </a:xfrm>
          <a:prstGeom prst="rect">
            <a:avLst/>
          </a:prstGeom>
        </p:spPr>
        <p:txBody>
          <a:bodyPr>
            <a:normAutofit/>
          </a:bodyPr>
          <a:lstStyle/>
          <a:p>
            <a:r>
              <a:rPr lang="en-US" sz="6600" dirty="0">
                <a:solidFill>
                  <a:schemeClr val="bg2"/>
                </a:solidFill>
              </a:rPr>
              <a:t>Agenda</a:t>
            </a:r>
          </a:p>
        </p:txBody>
      </p:sp>
      <p:sp>
        <p:nvSpPr>
          <p:cNvPr id="6" name="Subtitle 5"/>
          <p:cNvSpPr>
            <a:spLocks noGrp="1"/>
          </p:cNvSpPr>
          <p:nvPr>
            <p:ph type="subTitle" idx="4294967295"/>
          </p:nvPr>
        </p:nvSpPr>
        <p:spPr>
          <a:xfrm>
            <a:off x="1004888" y="2155825"/>
            <a:ext cx="11187112" cy="4416425"/>
          </a:xfrm>
          <a:prstGeom prst="rect">
            <a:avLst/>
          </a:prstGeom>
        </p:spPr>
        <p:txBody>
          <a:bodyPr numCol="1">
            <a:noAutofit/>
          </a:bodyPr>
          <a:lstStyle/>
          <a:p>
            <a:r>
              <a:rPr lang="fr-CA" sz="3600" b="1" dirty="0"/>
              <a:t>9h15-10h00 Web Apps</a:t>
            </a:r>
            <a:r>
              <a:rPr lang="fr-CA" sz="3600" dirty="0"/>
              <a:t> </a:t>
            </a:r>
            <a:br>
              <a:rPr lang="fr-CA" sz="3600" dirty="0"/>
            </a:br>
            <a:br>
              <a:rPr lang="fr-CA" sz="3600" dirty="0"/>
            </a:br>
            <a:r>
              <a:rPr lang="fr-CA" sz="3200" dirty="0"/>
              <a:t>Création et déploiement d’un site Web avec Visual Studio.  Survol des paramètres et options dans Visual Studio </a:t>
            </a:r>
            <a:br>
              <a:rPr lang="fr-CA" sz="3200" dirty="0"/>
            </a:br>
            <a:r>
              <a:rPr lang="fr-CA" sz="3200" dirty="0"/>
              <a:t>et dans le portail Azure. </a:t>
            </a:r>
            <a:br>
              <a:rPr lang="fr-CA" sz="3600" dirty="0"/>
            </a:br>
            <a:br>
              <a:rPr lang="fr-CA" sz="3600" dirty="0"/>
            </a:br>
            <a:r>
              <a:rPr lang="fr-CA" sz="3600" dirty="0"/>
              <a:t>Vivien Chevallier</a:t>
            </a:r>
          </a:p>
          <a:p>
            <a:pPr marL="0" indent="0">
              <a:buNone/>
            </a:pPr>
            <a:endParaRPr lang="en-US" sz="3600" dirty="0"/>
          </a:p>
        </p:txBody>
      </p:sp>
    </p:spTree>
    <p:extLst>
      <p:ext uri="{BB962C8B-B14F-4D97-AF65-F5344CB8AC3E}">
        <p14:creationId xmlns:p14="http://schemas.microsoft.com/office/powerpoint/2010/main" val="7026508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theme/theme1.xml><?xml version="1.0" encoding="utf-8"?>
<a:theme xmlns:a="http://schemas.openxmlformats.org/drawingml/2006/main" name="1_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WPC2014_Vision_Template" id="{6725F95B-ED7E-483B-990E-BF1D701C66CE}" vid="{D49783E1-D2BA-4B43-BCCD-EA3DF0856883}"/>
    </a:ext>
  </a:extLst>
</a:theme>
</file>

<file path=ppt/theme/theme2.xml><?xml version="1.0" encoding="utf-8"?>
<a:theme xmlns:a="http://schemas.openxmlformats.org/drawingml/2006/main" name="1_5-30629_Build_Template_DARK BLUE">
  <a:themeElements>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_2015_Template.potx" id="{7B5DF659-5422-4FE0-B774-F31BE53950C5}" vid="{5D3B3FA9-0122-4B31-B139-E383C37B88CE}"/>
    </a:ext>
  </a:extLst>
</a:theme>
</file>

<file path=ppt/theme/theme3.xml><?xml version="1.0" encoding="utf-8"?>
<a:theme xmlns:a="http://schemas.openxmlformats.org/drawingml/2006/main" name="5-30610_Microsoft_Ignite_Keynote_Template">
  <a:themeElements>
    <a:clrScheme name="Ignite - Breakout - Gray Back">
      <a:dk1>
        <a:srgbClr val="000000"/>
      </a:dk1>
      <a:lt1>
        <a:srgbClr val="FFFFFF"/>
      </a:lt1>
      <a:dk2>
        <a:srgbClr val="505050"/>
      </a:dk2>
      <a:lt2>
        <a:srgbClr val="47D8FF"/>
      </a:lt2>
      <a:accent1>
        <a:srgbClr val="0078D7"/>
      </a:accent1>
      <a:accent2>
        <a:srgbClr val="5C2D91"/>
      </a:accent2>
      <a:accent3>
        <a:srgbClr val="B4009E"/>
      </a:accent3>
      <a:accent4>
        <a:srgbClr val="00BCF2"/>
      </a:accent4>
      <a:accent5>
        <a:srgbClr val="BAD80A"/>
      </a:accent5>
      <a:accent6>
        <a:srgbClr val="FF8C00"/>
      </a:accent6>
      <a:hlink>
        <a:srgbClr val="47D8FF"/>
      </a:hlink>
      <a:folHlink>
        <a:srgbClr val="47D8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398" fontAlgn="base">
          <a:spcBef>
            <a:spcPct val="0"/>
          </a:spcBef>
          <a:spcAft>
            <a:spcPct val="0"/>
          </a:spcAft>
          <a:defRPr sz="2000" dirty="0">
            <a:gradFill>
              <a:gsLst>
                <a:gs pos="16814">
                  <a:srgbClr val="FFFFFF"/>
                </a:gs>
                <a:gs pos="46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5_Breakout_Template.potx" id="{1A2CE55D-C0EF-4064-A39F-620642E032AA}" vid="{A3A9C9DA-6617-4D3E-A382-CDB23C8F3BF1}"/>
    </a:ext>
  </a:extLst>
</a:theme>
</file>

<file path=ppt/theme/theme4.xml><?xml version="1.0" encoding="utf-8"?>
<a:theme xmlns:a="http://schemas.openxmlformats.org/drawingml/2006/main" name="1_BUILD CHARCOAL BACKGROUND">
  <a:themeElements>
    <a:clrScheme name="build 2015 colors">
      <a:dk1>
        <a:srgbClr val="333333"/>
      </a:dk1>
      <a:lt1>
        <a:srgbClr val="FFFFFF"/>
      </a:lt1>
      <a:dk2>
        <a:srgbClr val="0078D7"/>
      </a:dk2>
      <a:lt2>
        <a:srgbClr val="ECECEC"/>
      </a:lt2>
      <a:accent1>
        <a:srgbClr val="0078D7"/>
      </a:accent1>
      <a:accent2>
        <a:srgbClr val="6E6D71"/>
      </a:accent2>
      <a:accent3>
        <a:srgbClr val="00BCF2"/>
      </a:accent3>
      <a:accent4>
        <a:srgbClr val="6BB700"/>
      </a:accent4>
      <a:accent5>
        <a:srgbClr val="ABC4C1"/>
      </a:accent5>
      <a:accent6>
        <a:srgbClr val="FF4343"/>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2015_Keynote-Template_v3" id="{16D16FD6-82B1-4517-AB6B-BD72623FF067}" vid="{059D507E-C456-4974-83A1-394505850BFA}"/>
    </a:ext>
  </a:extLst>
</a:theme>
</file>

<file path=ppt/theme/theme5.xml><?xml version="1.0" encoding="utf-8"?>
<a:theme xmlns:a="http://schemas.openxmlformats.org/drawingml/2006/main" name="1_5-30629_Build_Template_WHITE">
  <a:themeElements>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lIns="91440" tIns="91440" rIns="34294" bIns="34294" anchor="b" anchorCtr="0"/>
      <a:lstStyle>
        <a:defPPr defTabSz="932406">
          <a:defRPr sz="800"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_2015_Template.potx" id="{7B5DF659-5422-4FE0-B774-F31BE53950C5}" vid="{E3F4DD5B-E91A-4E2E-A066-DD68F9821E36}"/>
    </a:ext>
  </a:extLst>
</a:theme>
</file>

<file path=ppt/theme/theme6.xml><?xml version="1.0" encoding="utf-8"?>
<a:theme xmlns:a="http://schemas.openxmlformats.org/drawingml/2006/main" name="4_LIGHT COLOR TEMPLATE">
  <a:themeElements>
    <a:clrScheme name="Custom 19">
      <a:dk1>
        <a:srgbClr val="505050"/>
      </a:dk1>
      <a:lt1>
        <a:srgbClr val="FFFFFF"/>
      </a:lt1>
      <a:dk2>
        <a:srgbClr val="0078D7"/>
      </a:dk2>
      <a:lt2>
        <a:srgbClr val="EAEAEA"/>
      </a:lt2>
      <a:accent1>
        <a:srgbClr val="0078D7"/>
      </a:accent1>
      <a:accent2>
        <a:srgbClr val="B4009E"/>
      </a:accent2>
      <a:accent3>
        <a:srgbClr val="107C10"/>
      </a:accent3>
      <a:accent4>
        <a:srgbClr val="5C2D91"/>
      </a:accent4>
      <a:accent5>
        <a:srgbClr val="008272"/>
      </a:accent5>
      <a:accent6>
        <a:srgbClr val="D83B0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SVID_TT_BRAND_16-9_LIGHT_Oct_2014.potx" id="{8D89426A-98D9-452E-82D2-38C97A5E7430}" vid="{43CB4C6F-FCEB-4846-9678-AF1F381D6EF6}"/>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haredWithUsers xmlns="fee586e5-3c92-48eb-9898-42915e590ada">
      <UserInfo>
        <DisplayName>Rick Claus</DisplayName>
        <AccountId>401</AccountId>
        <AccountType/>
      </UserInfo>
    </SharedWithUser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4A821E223A3BC347949CC2419033DBE2" ma:contentTypeVersion="1" ma:contentTypeDescription="Create a new document." ma:contentTypeScope="" ma:versionID="519c6bc90736a6e8abbbdb38ed934ac6">
  <xsd:schema xmlns:xsd="http://www.w3.org/2001/XMLSchema" xmlns:xs="http://www.w3.org/2001/XMLSchema" xmlns:p="http://schemas.microsoft.com/office/2006/metadata/properties" xmlns:ns2="fee586e5-3c92-48eb-9898-42915e590ada" targetNamespace="http://schemas.microsoft.com/office/2006/metadata/properties" ma:root="true" ma:fieldsID="4da06bcf8031bc55fa8390c6716287b0" ns2:_="">
    <xsd:import namespace="fee586e5-3c92-48eb-9898-42915e590ada"/>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ee586e5-3c92-48eb-9898-42915e590ada"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030EFEA-9AEA-457C-BAA8-93C4281792F5}">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purl.org/dc/terms/"/>
    <ds:schemaRef ds:uri="fee586e5-3c92-48eb-9898-42915e590ada"/>
    <ds:schemaRef ds:uri="http://www.w3.org/XML/1998/namespace"/>
    <ds:schemaRef ds:uri="http://purl.org/dc/dcmitype/"/>
  </ds:schemaRefs>
</ds:datastoreItem>
</file>

<file path=customXml/itemProps2.xml><?xml version="1.0" encoding="utf-8"?>
<ds:datastoreItem xmlns:ds="http://schemas.openxmlformats.org/officeDocument/2006/customXml" ds:itemID="{3469201C-D4CA-4918-A4FF-8ED15147EC4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ee586e5-3c92-48eb-9898-42915e590ad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4B32142-DE2C-423C-A302-95CAC214862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AzureTheme</Template>
  <TotalTime>7679</TotalTime>
  <Words>730</Words>
  <Application>Microsoft Office PowerPoint</Application>
  <PresentationFormat>Widescreen</PresentationFormat>
  <Paragraphs>131</Paragraphs>
  <Slides>25</Slides>
  <Notes>18</Notes>
  <HiddenSlides>0</HiddenSlides>
  <MMClips>1</MMClips>
  <ScaleCrop>false</ScaleCrop>
  <HeadingPairs>
    <vt:vector size="6" baseType="variant">
      <vt:variant>
        <vt:lpstr>Fonts Used</vt:lpstr>
      </vt:variant>
      <vt:variant>
        <vt:i4>13</vt:i4>
      </vt:variant>
      <vt:variant>
        <vt:lpstr>Theme</vt:lpstr>
      </vt:variant>
      <vt:variant>
        <vt:i4>7</vt:i4>
      </vt:variant>
      <vt:variant>
        <vt:lpstr>Slide Titles</vt:lpstr>
      </vt:variant>
      <vt:variant>
        <vt:i4>25</vt:i4>
      </vt:variant>
    </vt:vector>
  </HeadingPairs>
  <TitlesOfParts>
    <vt:vector size="45" baseType="lpstr">
      <vt:lpstr>MS PGothic</vt:lpstr>
      <vt:lpstr>MS PGothic</vt:lpstr>
      <vt:lpstr>Arial</vt:lpstr>
      <vt:lpstr>Avenir LT Pro 45 Book</vt:lpstr>
      <vt:lpstr>Calibri</vt:lpstr>
      <vt:lpstr>Calibri Light</vt:lpstr>
      <vt:lpstr>Consolas</vt:lpstr>
      <vt:lpstr>Segoe UI</vt:lpstr>
      <vt:lpstr>Segoe UI Light</vt:lpstr>
      <vt:lpstr>Segoe UI Semibold</vt:lpstr>
      <vt:lpstr>Segoe UI Semilight</vt:lpstr>
      <vt:lpstr>Times New Roman</vt:lpstr>
      <vt:lpstr>Wingdings</vt:lpstr>
      <vt:lpstr>1_Azure Event</vt:lpstr>
      <vt:lpstr>1_5-30629_Build_Template_DARK BLUE</vt:lpstr>
      <vt:lpstr>5-30610_Microsoft_Ignite_Keynote_Template</vt:lpstr>
      <vt:lpstr>1_BUILD CHARCOAL BACKGROUND</vt:lpstr>
      <vt:lpstr>1_5-30629_Build_Template_WHITE</vt:lpstr>
      <vt:lpstr>4_LIGHT COLOR TEMPLATE</vt:lpstr>
      <vt:lpstr>Office Theme</vt:lpstr>
      <vt:lpstr>PowerPoint Presentation</vt:lpstr>
      <vt:lpstr>Welcome!</vt:lpstr>
      <vt:lpstr>PowerPoint Presentation</vt:lpstr>
      <vt:lpstr>PowerPoint Presentation</vt:lpstr>
      <vt:lpstr>PowerPoint Presentation</vt:lpstr>
      <vt:lpstr>Welcome Let’s get acquainted</vt:lpstr>
      <vt:lpstr>Agenda</vt:lpstr>
      <vt:lpstr>Agenda</vt:lpstr>
      <vt:lpstr>Agenda</vt:lpstr>
      <vt:lpstr>Agenda</vt:lpstr>
      <vt:lpstr>Agenda</vt:lpstr>
      <vt:lpstr>Agenda</vt:lpstr>
      <vt:lpstr>Agenda</vt:lpstr>
      <vt:lpstr>Agenda</vt:lpstr>
      <vt:lpstr>Agenda</vt:lpstr>
      <vt:lpstr>Step 0 Intro + Portail Azure</vt:lpstr>
      <vt:lpstr>Goal</vt:lpstr>
      <vt:lpstr>PowerPoint Presentation</vt:lpstr>
      <vt:lpstr>PowerPoint Presentation</vt:lpstr>
      <vt:lpstr>PowerPoint Presentation</vt:lpstr>
      <vt:lpstr>PowerPoint Presentation</vt:lpstr>
      <vt:lpstr>PowerPoint Presentation</vt:lpstr>
      <vt:lpstr>PowerPoint Presentation</vt:lpstr>
      <vt:lpstr>http://portal.azure.com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Jonah Sterling</dc:creator>
  <cp:lastModifiedBy>Guy Barrette</cp:lastModifiedBy>
  <cp:revision>400</cp:revision>
  <cp:lastPrinted>2014-03-26T17:46:13Z</cp:lastPrinted>
  <dcterms:created xsi:type="dcterms:W3CDTF">2014-03-19T23:21:38Z</dcterms:created>
  <dcterms:modified xsi:type="dcterms:W3CDTF">2017-04-19T01:09:30Z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0x0101004A821E223A3BC347949CC2419033DBE2</vt:lpwstr>
  </property>
  <property fmtid="{D5CDD505-2E9C-101B-9397-08002B2CF9AE}" pid="3" name="DocVizMetadataToken">
    <vt:lpwstr>300x191x1</vt:lpwstr>
  </property>
</Properties>
</file>

<file path=docProps/thumbnail.jpeg>
</file>